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D379F9-42E8-4B58-8F43-6FE6FCFFCD74}" type="doc">
      <dgm:prSet loTypeId="urn:microsoft.com/office/officeart/2005/8/layout/venn1" loCatId="relationship" qsTypeId="urn:microsoft.com/office/officeart/2005/8/quickstyle/simple2" qsCatId="simple" csTypeId="urn:microsoft.com/office/officeart/2005/8/colors/accent1_2" csCatId="accent1" phldr="1"/>
      <dgm:spPr/>
    </dgm:pt>
    <dgm:pt modelId="{2CB039F4-11FB-4434-A8D1-19BBDDC94D55}">
      <dgm:prSet phldrT="[Текст]" custT="1"/>
      <dgm:spPr/>
      <dgm:t>
        <a:bodyPr/>
        <a:lstStyle/>
        <a:p>
          <a:r>
            <a:rPr lang="ru-RU" sz="2400" dirty="0" smtClean="0">
              <a:latin typeface="Arial" pitchFamily="34" charset="0"/>
              <a:cs typeface="Arial" pitchFamily="34" charset="0"/>
            </a:rPr>
            <a:t>традиционная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7C3D4683-EB92-42B0-987C-1C6F737AA69C}" type="parTrans" cxnId="{64ABDAD6-6FE4-4947-B3C7-3954ED64BEF6}">
      <dgm:prSet/>
      <dgm:spPr/>
      <dgm:t>
        <a:bodyPr/>
        <a:lstStyle/>
        <a:p>
          <a:endParaRPr lang="ru-RU"/>
        </a:p>
      </dgm:t>
    </dgm:pt>
    <dgm:pt modelId="{7A33C7BC-2F9E-4FF6-A65D-7E7CBFF241A9}" type="sibTrans" cxnId="{64ABDAD6-6FE4-4947-B3C7-3954ED64BEF6}">
      <dgm:prSet/>
      <dgm:spPr/>
      <dgm:t>
        <a:bodyPr/>
        <a:lstStyle/>
        <a:p>
          <a:endParaRPr lang="ru-RU"/>
        </a:p>
      </dgm:t>
    </dgm:pt>
    <dgm:pt modelId="{EB135400-2DAD-4C67-A197-2CFD66141983}">
      <dgm:prSet phldrT="[Текст]" custT="1"/>
      <dgm:spPr/>
      <dgm:t>
        <a:bodyPr/>
        <a:lstStyle/>
        <a:p>
          <a:r>
            <a:rPr lang="ru-RU" sz="2400" dirty="0" smtClean="0">
              <a:latin typeface="Arial" pitchFamily="34" charset="0"/>
              <a:cs typeface="Arial" pitchFamily="34" charset="0"/>
            </a:rPr>
            <a:t>нетрадиционная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4638FBE1-7E26-48C3-8641-63CB3F05E69B}" type="parTrans" cxnId="{28E8711F-C0AE-4311-BCAA-A133613F2593}">
      <dgm:prSet/>
      <dgm:spPr/>
      <dgm:t>
        <a:bodyPr/>
        <a:lstStyle/>
        <a:p>
          <a:endParaRPr lang="ru-RU"/>
        </a:p>
      </dgm:t>
    </dgm:pt>
    <dgm:pt modelId="{B07F2FEE-D751-4026-BAC9-0EC3E5181BEE}" type="sibTrans" cxnId="{28E8711F-C0AE-4311-BCAA-A133613F2593}">
      <dgm:prSet/>
      <dgm:spPr/>
      <dgm:t>
        <a:bodyPr/>
        <a:lstStyle/>
        <a:p>
          <a:endParaRPr lang="ru-RU"/>
        </a:p>
      </dgm:t>
    </dgm:pt>
    <dgm:pt modelId="{974A1B13-29B9-4BDF-A3D5-235C042F5B5B}">
      <dgm:prSet phldrT="[Текст]" custT="1"/>
      <dgm:spPr/>
      <dgm:t>
        <a:bodyPr/>
        <a:lstStyle/>
        <a:p>
          <a:r>
            <a:rPr lang="ru-RU" sz="2400" dirty="0" smtClean="0">
              <a:latin typeface="Arial" pitchFamily="34" charset="0"/>
              <a:cs typeface="Arial" pitchFamily="34" charset="0"/>
            </a:rPr>
            <a:t>просветительская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152C35C4-E837-4A1D-AD1E-D3650419822B}" type="parTrans" cxnId="{F07B9465-44A2-4CC8-A037-3067B3EAE45C}">
      <dgm:prSet/>
      <dgm:spPr/>
      <dgm:t>
        <a:bodyPr/>
        <a:lstStyle/>
        <a:p>
          <a:endParaRPr lang="ru-RU"/>
        </a:p>
      </dgm:t>
    </dgm:pt>
    <dgm:pt modelId="{C56B8648-7094-48F9-82C8-244BE658BDFB}" type="sibTrans" cxnId="{F07B9465-44A2-4CC8-A037-3067B3EAE45C}">
      <dgm:prSet/>
      <dgm:spPr/>
      <dgm:t>
        <a:bodyPr/>
        <a:lstStyle/>
        <a:p>
          <a:endParaRPr lang="ru-RU"/>
        </a:p>
      </dgm:t>
    </dgm:pt>
    <dgm:pt modelId="{8E7F49E4-CB52-4868-AC90-1FE39A7529A8}" type="pres">
      <dgm:prSet presAssocID="{9ED379F9-42E8-4B58-8F43-6FE6FCFFCD74}" presName="compositeShape" presStyleCnt="0">
        <dgm:presLayoutVars>
          <dgm:chMax val="7"/>
          <dgm:dir/>
          <dgm:resizeHandles val="exact"/>
        </dgm:presLayoutVars>
      </dgm:prSet>
      <dgm:spPr/>
    </dgm:pt>
    <dgm:pt modelId="{A567D0DF-CD9C-42DA-AEE6-AA1E8E32A7F9}" type="pres">
      <dgm:prSet presAssocID="{2CB039F4-11FB-4434-A8D1-19BBDDC94D55}" presName="circ1" presStyleLbl="vennNode1" presStyleIdx="0" presStyleCnt="3" custScaleX="146392"/>
      <dgm:spPr/>
    </dgm:pt>
    <dgm:pt modelId="{499A77B1-EAD0-4F95-8B74-CB3800E9694B}" type="pres">
      <dgm:prSet presAssocID="{2CB039F4-11FB-4434-A8D1-19BBDDC94D5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406A8A8-A5B6-4535-92A5-764C587CE15E}" type="pres">
      <dgm:prSet presAssocID="{EB135400-2DAD-4C67-A197-2CFD66141983}" presName="circ2" presStyleLbl="vennNode1" presStyleIdx="1" presStyleCnt="3" custScaleX="153457" custLinFactNeighborX="17281" custLinFactNeighborY="-205"/>
      <dgm:spPr/>
    </dgm:pt>
    <dgm:pt modelId="{A2291616-ED9F-4325-9668-CE477A0C11D4}" type="pres">
      <dgm:prSet presAssocID="{EB135400-2DAD-4C67-A197-2CFD6614198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4630B35-9387-4F8D-8005-87298B53DBB1}" type="pres">
      <dgm:prSet presAssocID="{974A1B13-29B9-4BDF-A3D5-235C042F5B5B}" presName="circ3" presStyleLbl="vennNode1" presStyleIdx="2" presStyleCnt="3" custScaleX="155520" custLinFactNeighborX="-19920" custLinFactNeighborY="-1719"/>
      <dgm:spPr/>
    </dgm:pt>
    <dgm:pt modelId="{CA5707A9-0E37-420B-AA8C-78CA43B1C8BF}" type="pres">
      <dgm:prSet presAssocID="{974A1B13-29B9-4BDF-A3D5-235C042F5B5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4ABDAD6-6FE4-4947-B3C7-3954ED64BEF6}" srcId="{9ED379F9-42E8-4B58-8F43-6FE6FCFFCD74}" destId="{2CB039F4-11FB-4434-A8D1-19BBDDC94D55}" srcOrd="0" destOrd="0" parTransId="{7C3D4683-EB92-42B0-987C-1C6F737AA69C}" sibTransId="{7A33C7BC-2F9E-4FF6-A65D-7E7CBFF241A9}"/>
    <dgm:cxn modelId="{85A957DC-4F2E-40F4-8DD5-7B83AFB70B99}" type="presOf" srcId="{EB135400-2DAD-4C67-A197-2CFD66141983}" destId="{D406A8A8-A5B6-4535-92A5-764C587CE15E}" srcOrd="0" destOrd="0" presId="urn:microsoft.com/office/officeart/2005/8/layout/venn1"/>
    <dgm:cxn modelId="{98A41640-1A4A-41DC-A3B0-D150B4DDFF90}" type="presOf" srcId="{2CB039F4-11FB-4434-A8D1-19BBDDC94D55}" destId="{A567D0DF-CD9C-42DA-AEE6-AA1E8E32A7F9}" srcOrd="0" destOrd="0" presId="urn:microsoft.com/office/officeart/2005/8/layout/venn1"/>
    <dgm:cxn modelId="{F07B9465-44A2-4CC8-A037-3067B3EAE45C}" srcId="{9ED379F9-42E8-4B58-8F43-6FE6FCFFCD74}" destId="{974A1B13-29B9-4BDF-A3D5-235C042F5B5B}" srcOrd="2" destOrd="0" parTransId="{152C35C4-E837-4A1D-AD1E-D3650419822B}" sibTransId="{C56B8648-7094-48F9-82C8-244BE658BDFB}"/>
    <dgm:cxn modelId="{9D9C6D8A-94BF-4D19-9FED-056FCA17D7AF}" type="presOf" srcId="{974A1B13-29B9-4BDF-A3D5-235C042F5B5B}" destId="{CA5707A9-0E37-420B-AA8C-78CA43B1C8BF}" srcOrd="1" destOrd="0" presId="urn:microsoft.com/office/officeart/2005/8/layout/venn1"/>
    <dgm:cxn modelId="{238D630A-29BB-4247-B208-FD7289597A04}" type="presOf" srcId="{974A1B13-29B9-4BDF-A3D5-235C042F5B5B}" destId="{54630B35-9387-4F8D-8005-87298B53DBB1}" srcOrd="0" destOrd="0" presId="urn:microsoft.com/office/officeart/2005/8/layout/venn1"/>
    <dgm:cxn modelId="{0260AC93-8694-4A0C-B5FB-A8E103CFE600}" type="presOf" srcId="{2CB039F4-11FB-4434-A8D1-19BBDDC94D55}" destId="{499A77B1-EAD0-4F95-8B74-CB3800E9694B}" srcOrd="1" destOrd="0" presId="urn:microsoft.com/office/officeart/2005/8/layout/venn1"/>
    <dgm:cxn modelId="{B7FACFE8-B1BF-4409-886C-BAC9E8515772}" type="presOf" srcId="{EB135400-2DAD-4C67-A197-2CFD66141983}" destId="{A2291616-ED9F-4325-9668-CE477A0C11D4}" srcOrd="1" destOrd="0" presId="urn:microsoft.com/office/officeart/2005/8/layout/venn1"/>
    <dgm:cxn modelId="{28E8711F-C0AE-4311-BCAA-A133613F2593}" srcId="{9ED379F9-42E8-4B58-8F43-6FE6FCFFCD74}" destId="{EB135400-2DAD-4C67-A197-2CFD66141983}" srcOrd="1" destOrd="0" parTransId="{4638FBE1-7E26-48C3-8641-63CB3F05E69B}" sibTransId="{B07F2FEE-D751-4026-BAC9-0EC3E5181BEE}"/>
    <dgm:cxn modelId="{CCE9C01B-74E7-4998-94A4-1AF1674D055F}" type="presOf" srcId="{9ED379F9-42E8-4B58-8F43-6FE6FCFFCD74}" destId="{8E7F49E4-CB52-4868-AC90-1FE39A7529A8}" srcOrd="0" destOrd="0" presId="urn:microsoft.com/office/officeart/2005/8/layout/venn1"/>
    <dgm:cxn modelId="{67A7911F-DA74-494C-B05F-8D940FA76EC4}" type="presParOf" srcId="{8E7F49E4-CB52-4868-AC90-1FE39A7529A8}" destId="{A567D0DF-CD9C-42DA-AEE6-AA1E8E32A7F9}" srcOrd="0" destOrd="0" presId="urn:microsoft.com/office/officeart/2005/8/layout/venn1"/>
    <dgm:cxn modelId="{D131C036-BEFA-4E49-9EEC-F7EF25207BAB}" type="presParOf" srcId="{8E7F49E4-CB52-4868-AC90-1FE39A7529A8}" destId="{499A77B1-EAD0-4F95-8B74-CB3800E9694B}" srcOrd="1" destOrd="0" presId="urn:microsoft.com/office/officeart/2005/8/layout/venn1"/>
    <dgm:cxn modelId="{4EE6DF0D-F504-43BC-88E2-0CABC649A0D3}" type="presParOf" srcId="{8E7F49E4-CB52-4868-AC90-1FE39A7529A8}" destId="{D406A8A8-A5B6-4535-92A5-764C587CE15E}" srcOrd="2" destOrd="0" presId="urn:microsoft.com/office/officeart/2005/8/layout/venn1"/>
    <dgm:cxn modelId="{20EB49A5-639C-4958-9030-67FF6EC8FD5D}" type="presParOf" srcId="{8E7F49E4-CB52-4868-AC90-1FE39A7529A8}" destId="{A2291616-ED9F-4325-9668-CE477A0C11D4}" srcOrd="3" destOrd="0" presId="urn:microsoft.com/office/officeart/2005/8/layout/venn1"/>
    <dgm:cxn modelId="{75CC8BA6-2628-4361-B894-A02359A17394}" type="presParOf" srcId="{8E7F49E4-CB52-4868-AC90-1FE39A7529A8}" destId="{54630B35-9387-4F8D-8005-87298B53DBB1}" srcOrd="4" destOrd="0" presId="urn:microsoft.com/office/officeart/2005/8/layout/venn1"/>
    <dgm:cxn modelId="{BFD3D419-BBD8-41FA-8B23-C218BA3E56E9}" type="presParOf" srcId="{8E7F49E4-CB52-4868-AC90-1FE39A7529A8}" destId="{CA5707A9-0E37-420B-AA8C-78CA43B1C8BF}" srcOrd="5" destOrd="0" presId="urn:microsoft.com/office/officeart/2005/8/layout/venn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92DC38-9950-4A28-8DE3-AFD250D087A8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B18499-7F35-4C1E-9556-A6A3993C4437}">
      <dgm:prSet phldrT="[Текст]" custT="1"/>
      <dgm:spPr/>
      <dgm:t>
        <a:bodyPr/>
        <a:lstStyle/>
        <a:p>
          <a:r>
            <a:rPr lang="ru-RU" sz="1800" dirty="0" smtClean="0">
              <a:latin typeface="Arial" pitchFamily="34" charset="0"/>
              <a:cs typeface="Arial" pitchFamily="34" charset="0"/>
            </a:rPr>
            <a:t>Анкетирование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6331B6BD-17F3-4A14-AC70-6E0AEF0FF6AA}" type="parTrans" cxnId="{6CE8C68D-132D-4CD4-BA6F-59ACA14F4444}">
      <dgm:prSet/>
      <dgm:spPr/>
      <dgm:t>
        <a:bodyPr/>
        <a:lstStyle/>
        <a:p>
          <a:endParaRPr lang="ru-RU"/>
        </a:p>
      </dgm:t>
    </dgm:pt>
    <dgm:pt modelId="{AFF8D20D-9380-42FB-BC91-FA3B133E198C}" type="sibTrans" cxnId="{6CE8C68D-132D-4CD4-BA6F-59ACA14F4444}">
      <dgm:prSet/>
      <dgm:spPr/>
      <dgm:t>
        <a:bodyPr/>
        <a:lstStyle/>
        <a:p>
          <a:endParaRPr lang="ru-RU"/>
        </a:p>
      </dgm:t>
    </dgm:pt>
    <dgm:pt modelId="{9E12EED4-24DE-4D8F-83AC-C6E039CEFF7C}">
      <dgm:prSet phldrT="[Текст]" custT="1"/>
      <dgm:spPr/>
      <dgm:t>
        <a:bodyPr/>
        <a:lstStyle/>
        <a:p>
          <a:r>
            <a:rPr lang="ru-RU" sz="1800" dirty="0" smtClean="0">
              <a:latin typeface="Arial" pitchFamily="34" charset="0"/>
              <a:cs typeface="Arial" pitchFamily="34" charset="0"/>
            </a:rPr>
            <a:t>Тестирование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8E7506CB-6CFE-4C61-ABD6-8F6A29E0D443}" type="parTrans" cxnId="{9582DAF6-42A0-48DA-BBAA-D4C58F985D27}">
      <dgm:prSet/>
      <dgm:spPr/>
      <dgm:t>
        <a:bodyPr/>
        <a:lstStyle/>
        <a:p>
          <a:endParaRPr lang="ru-RU"/>
        </a:p>
      </dgm:t>
    </dgm:pt>
    <dgm:pt modelId="{F07701F4-C0CA-436E-938A-1391185C5786}" type="sibTrans" cxnId="{9582DAF6-42A0-48DA-BBAA-D4C58F985D27}">
      <dgm:prSet/>
      <dgm:spPr/>
      <dgm:t>
        <a:bodyPr/>
        <a:lstStyle/>
        <a:p>
          <a:endParaRPr lang="ru-RU"/>
        </a:p>
      </dgm:t>
    </dgm:pt>
    <dgm:pt modelId="{65E6C095-F1B8-4C62-B974-38C9B52C504A}">
      <dgm:prSet phldrT="[Текст]" custT="1"/>
      <dgm:spPr/>
      <dgm:t>
        <a:bodyPr/>
        <a:lstStyle/>
        <a:p>
          <a:r>
            <a:rPr lang="ru-RU" sz="1800" dirty="0" smtClean="0">
              <a:latin typeface="Arial" pitchFamily="34" charset="0"/>
              <a:cs typeface="Arial" pitchFamily="34" charset="0"/>
            </a:rPr>
            <a:t>Опрос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EEA4F8E4-1D0F-40C5-BDE0-32CE47736377}" type="parTrans" cxnId="{BEC99B81-6B4F-4DC6-BDE9-AB2D4ABB32A5}">
      <dgm:prSet/>
      <dgm:spPr/>
      <dgm:t>
        <a:bodyPr/>
        <a:lstStyle/>
        <a:p>
          <a:endParaRPr lang="ru-RU"/>
        </a:p>
      </dgm:t>
    </dgm:pt>
    <dgm:pt modelId="{4A1C8001-FC9D-4DAC-967E-7175D8CC282A}" type="sibTrans" cxnId="{BEC99B81-6B4F-4DC6-BDE9-AB2D4ABB32A5}">
      <dgm:prSet/>
      <dgm:spPr/>
      <dgm:t>
        <a:bodyPr/>
        <a:lstStyle/>
        <a:p>
          <a:endParaRPr lang="ru-RU"/>
        </a:p>
      </dgm:t>
    </dgm:pt>
    <dgm:pt modelId="{8DB5D25C-E702-4FB7-A38B-0CAF0AB1C390}">
      <dgm:prSet phldrT="[Текст]" custT="1"/>
      <dgm:spPr/>
      <dgm:t>
        <a:bodyPr/>
        <a:lstStyle/>
        <a:p>
          <a:r>
            <a:rPr lang="ru-RU" sz="1800" dirty="0" smtClean="0">
              <a:latin typeface="Arial" pitchFamily="34" charset="0"/>
              <a:cs typeface="Arial" pitchFamily="34" charset="0"/>
            </a:rPr>
            <a:t>Беседа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B5F9C61C-9969-4147-BC74-487401EA3E53}" type="parTrans" cxnId="{3A1F90B8-32B9-4912-AA69-2ACC5C2CFEB9}">
      <dgm:prSet/>
      <dgm:spPr/>
      <dgm:t>
        <a:bodyPr/>
        <a:lstStyle/>
        <a:p>
          <a:endParaRPr lang="ru-RU"/>
        </a:p>
      </dgm:t>
    </dgm:pt>
    <dgm:pt modelId="{F260D5B5-BE35-4B22-8E3A-357E6743A56C}" type="sibTrans" cxnId="{3A1F90B8-32B9-4912-AA69-2ACC5C2CFEB9}">
      <dgm:prSet/>
      <dgm:spPr/>
      <dgm:t>
        <a:bodyPr/>
        <a:lstStyle/>
        <a:p>
          <a:endParaRPr lang="ru-RU"/>
        </a:p>
      </dgm:t>
    </dgm:pt>
    <dgm:pt modelId="{EB01DF14-A83A-4156-8B8E-6E142E917B03}">
      <dgm:prSet phldrT="[Текст]" custT="1"/>
      <dgm:spPr/>
      <dgm:t>
        <a:bodyPr/>
        <a:lstStyle/>
        <a:p>
          <a:r>
            <a:rPr lang="ru-RU" sz="1800" dirty="0" smtClean="0">
              <a:latin typeface="Arial" pitchFamily="34" charset="0"/>
              <a:cs typeface="Arial" pitchFamily="34" charset="0"/>
            </a:rPr>
            <a:t>Родительские собрания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6EEBEBBF-63FF-4C4A-BD1A-90BA11049EBB}" type="parTrans" cxnId="{6B8DEEC4-F238-4127-82FB-BED9F2C3FA20}">
      <dgm:prSet/>
      <dgm:spPr/>
      <dgm:t>
        <a:bodyPr/>
        <a:lstStyle/>
        <a:p>
          <a:endParaRPr lang="ru-RU"/>
        </a:p>
      </dgm:t>
    </dgm:pt>
    <dgm:pt modelId="{AC450CC3-33AD-4525-B402-4169A313EB32}" type="sibTrans" cxnId="{6B8DEEC4-F238-4127-82FB-BED9F2C3FA20}">
      <dgm:prSet/>
      <dgm:spPr/>
      <dgm:t>
        <a:bodyPr/>
        <a:lstStyle/>
        <a:p>
          <a:endParaRPr lang="ru-RU"/>
        </a:p>
      </dgm:t>
    </dgm:pt>
    <dgm:pt modelId="{8A901E4E-8637-4135-B458-B9B9DAA5E35A}">
      <dgm:prSet phldrT="[Текст]" custT="1"/>
      <dgm:spPr/>
      <dgm:t>
        <a:bodyPr/>
        <a:lstStyle/>
        <a:p>
          <a:r>
            <a:rPr lang="ru-RU" sz="1800" dirty="0" smtClean="0">
              <a:latin typeface="Arial" pitchFamily="34" charset="0"/>
              <a:cs typeface="Arial" pitchFamily="34" charset="0"/>
            </a:rPr>
            <a:t>Игры-тренинги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2C48BB58-846E-4AB4-B808-00667AA72DD1}" type="parTrans" cxnId="{C37AE3B0-D049-463D-893F-23F9E6A8A88D}">
      <dgm:prSet/>
      <dgm:spPr/>
      <dgm:t>
        <a:bodyPr/>
        <a:lstStyle/>
        <a:p>
          <a:endParaRPr lang="ru-RU"/>
        </a:p>
      </dgm:t>
    </dgm:pt>
    <dgm:pt modelId="{E5366B83-626F-44DC-9DB1-C2B65DCDFEFF}" type="sibTrans" cxnId="{C37AE3B0-D049-463D-893F-23F9E6A8A88D}">
      <dgm:prSet/>
      <dgm:spPr/>
      <dgm:t>
        <a:bodyPr/>
        <a:lstStyle/>
        <a:p>
          <a:endParaRPr lang="ru-RU"/>
        </a:p>
      </dgm:t>
    </dgm:pt>
    <dgm:pt modelId="{4971E44A-D9DE-4903-B44A-E8171327BA35}">
      <dgm:prSet phldrT="[Текст]" custT="1"/>
      <dgm:spPr/>
      <dgm:t>
        <a:bodyPr/>
        <a:lstStyle/>
        <a:p>
          <a:r>
            <a:rPr lang="ru-RU" sz="1800" dirty="0" smtClean="0">
              <a:latin typeface="Arial" pitchFamily="34" charset="0"/>
              <a:cs typeface="Arial" pitchFamily="34" charset="0"/>
            </a:rPr>
            <a:t>Семейный клуб </a:t>
          </a:r>
        </a:p>
        <a:p>
          <a:r>
            <a:rPr lang="ru-RU" sz="1800" dirty="0" smtClean="0">
              <a:latin typeface="Arial" pitchFamily="34" charset="0"/>
              <a:cs typeface="Arial" pitchFamily="34" charset="0"/>
            </a:rPr>
            <a:t>« Мы вместе»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AC1046E7-0652-47A1-A562-67DEA08455D5}" type="parTrans" cxnId="{F04DAA3F-870C-446A-833B-68A36FDE57FB}">
      <dgm:prSet/>
      <dgm:spPr/>
      <dgm:t>
        <a:bodyPr/>
        <a:lstStyle/>
        <a:p>
          <a:endParaRPr lang="ru-RU"/>
        </a:p>
      </dgm:t>
    </dgm:pt>
    <dgm:pt modelId="{53B4BA51-B09F-4D88-B9DD-19693474EA3B}" type="sibTrans" cxnId="{F04DAA3F-870C-446A-833B-68A36FDE57FB}">
      <dgm:prSet/>
      <dgm:spPr/>
      <dgm:t>
        <a:bodyPr/>
        <a:lstStyle/>
        <a:p>
          <a:endParaRPr lang="ru-RU"/>
        </a:p>
      </dgm:t>
    </dgm:pt>
    <dgm:pt modelId="{41967DDD-3A3D-4EE3-99A8-C113857A28A9}">
      <dgm:prSet phldrT="[Текст]" custT="1"/>
      <dgm:spPr/>
      <dgm:t>
        <a:bodyPr/>
        <a:lstStyle/>
        <a:p>
          <a:r>
            <a:rPr lang="ru-RU" sz="1600" dirty="0" smtClean="0">
              <a:latin typeface="Arial" pitchFamily="34" charset="0"/>
              <a:cs typeface="Arial" pitchFamily="34" charset="0"/>
            </a:rPr>
            <a:t>Совместные заседания педагогов и родителей с использованием мультимедийного оборудования</a:t>
          </a:r>
          <a:endParaRPr lang="ru-RU" sz="1600" dirty="0">
            <a:latin typeface="Arial" pitchFamily="34" charset="0"/>
            <a:cs typeface="Arial" pitchFamily="34" charset="0"/>
          </a:endParaRPr>
        </a:p>
      </dgm:t>
    </dgm:pt>
    <dgm:pt modelId="{0281CDF3-90FF-469C-80CA-067634B83157}" type="parTrans" cxnId="{29D6F77D-F357-46CE-BA6C-98CED548470E}">
      <dgm:prSet/>
      <dgm:spPr/>
      <dgm:t>
        <a:bodyPr/>
        <a:lstStyle/>
        <a:p>
          <a:endParaRPr lang="ru-RU"/>
        </a:p>
      </dgm:t>
    </dgm:pt>
    <dgm:pt modelId="{00E4D019-64A6-4AE1-B826-1D1C6D65EAAD}" type="sibTrans" cxnId="{29D6F77D-F357-46CE-BA6C-98CED548470E}">
      <dgm:prSet/>
      <dgm:spPr/>
      <dgm:t>
        <a:bodyPr/>
        <a:lstStyle/>
        <a:p>
          <a:endParaRPr lang="ru-RU"/>
        </a:p>
      </dgm:t>
    </dgm:pt>
    <dgm:pt modelId="{31015B64-B5DE-47A9-B183-5D13A8E7C4C0}">
      <dgm:prSet phldrT="[Текст]" custT="1"/>
      <dgm:spPr/>
      <dgm:t>
        <a:bodyPr/>
        <a:lstStyle/>
        <a:p>
          <a:r>
            <a:rPr lang="ru-RU" sz="1800" dirty="0" smtClean="0">
              <a:latin typeface="Arial" pitchFamily="34" charset="0"/>
              <a:cs typeface="Arial" pitchFamily="34" charset="0"/>
            </a:rPr>
            <a:t>Совместные экскурсии по улицам своего микрорайона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F1B63711-D9AC-4781-8B4C-C0B2D6F2F32F}" type="parTrans" cxnId="{F493F102-0872-4F68-8EFC-C61877616045}">
      <dgm:prSet/>
      <dgm:spPr/>
      <dgm:t>
        <a:bodyPr/>
        <a:lstStyle/>
        <a:p>
          <a:endParaRPr lang="ru-RU"/>
        </a:p>
      </dgm:t>
    </dgm:pt>
    <dgm:pt modelId="{07E5F6C9-79E5-4FFD-A448-C71C6B8F2AC0}" type="sibTrans" cxnId="{F493F102-0872-4F68-8EFC-C61877616045}">
      <dgm:prSet/>
      <dgm:spPr/>
      <dgm:t>
        <a:bodyPr/>
        <a:lstStyle/>
        <a:p>
          <a:endParaRPr lang="ru-RU"/>
        </a:p>
      </dgm:t>
    </dgm:pt>
    <dgm:pt modelId="{4A0482DD-BE04-4C5B-A3A3-8122033EE2BE}" type="pres">
      <dgm:prSet presAssocID="{8292DC38-9950-4A28-8DE3-AFD250D087A8}" presName="diagram" presStyleCnt="0">
        <dgm:presLayoutVars>
          <dgm:dir/>
          <dgm:resizeHandles val="exact"/>
        </dgm:presLayoutVars>
      </dgm:prSet>
      <dgm:spPr/>
    </dgm:pt>
    <dgm:pt modelId="{6DD96EC4-1E91-4D9D-89B1-0C05BF6122D2}" type="pres">
      <dgm:prSet presAssocID="{BAB18499-7F35-4C1E-9556-A6A3993C4437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234268-00EC-448D-BEE7-DB28AB36850E}" type="pres">
      <dgm:prSet presAssocID="{AFF8D20D-9380-42FB-BC91-FA3B133E198C}" presName="sibTrans" presStyleCnt="0"/>
      <dgm:spPr/>
    </dgm:pt>
    <dgm:pt modelId="{BDC4DA3C-B7C5-4C54-8A08-1C54291F1B50}" type="pres">
      <dgm:prSet presAssocID="{9E12EED4-24DE-4D8F-83AC-C6E039CEFF7C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85D62B-CE1D-48C4-9B86-B5D0EEEF0BE6}" type="pres">
      <dgm:prSet presAssocID="{F07701F4-C0CA-436E-938A-1391185C5786}" presName="sibTrans" presStyleCnt="0"/>
      <dgm:spPr/>
    </dgm:pt>
    <dgm:pt modelId="{9CC5A824-54DA-4152-B726-A280EB8E5749}" type="pres">
      <dgm:prSet presAssocID="{65E6C095-F1B8-4C62-B974-38C9B52C504A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73405D-DE05-4303-8714-B61E9753357A}" type="pres">
      <dgm:prSet presAssocID="{4A1C8001-FC9D-4DAC-967E-7175D8CC282A}" presName="sibTrans" presStyleCnt="0"/>
      <dgm:spPr/>
    </dgm:pt>
    <dgm:pt modelId="{A5C1897C-E309-42FC-ADF8-4A28271E133E}" type="pres">
      <dgm:prSet presAssocID="{8DB5D25C-E702-4FB7-A38B-0CAF0AB1C390}" presName="node" presStyleLbl="node1" presStyleIdx="3" presStyleCnt="9">
        <dgm:presLayoutVars>
          <dgm:bulletEnabled val="1"/>
        </dgm:presLayoutVars>
      </dgm:prSet>
      <dgm:spPr/>
    </dgm:pt>
    <dgm:pt modelId="{92BCBAC2-C52F-422F-82B3-062A8E48F0A8}" type="pres">
      <dgm:prSet presAssocID="{F260D5B5-BE35-4B22-8E3A-357E6743A56C}" presName="sibTrans" presStyleCnt="0"/>
      <dgm:spPr/>
    </dgm:pt>
    <dgm:pt modelId="{C6D64C6B-5BD6-4CD4-BA41-97584DE872ED}" type="pres">
      <dgm:prSet presAssocID="{EB01DF14-A83A-4156-8B8E-6E142E917B03}" presName="node" presStyleLbl="node1" presStyleIdx="4" presStyleCnt="9">
        <dgm:presLayoutVars>
          <dgm:bulletEnabled val="1"/>
        </dgm:presLayoutVars>
      </dgm:prSet>
      <dgm:spPr/>
    </dgm:pt>
    <dgm:pt modelId="{C10E43A8-CF4B-40BE-ADD6-64EF3C9B38DB}" type="pres">
      <dgm:prSet presAssocID="{AC450CC3-33AD-4525-B402-4169A313EB32}" presName="sibTrans" presStyleCnt="0"/>
      <dgm:spPr/>
    </dgm:pt>
    <dgm:pt modelId="{61853472-7762-4712-A137-9AC46762F697}" type="pres">
      <dgm:prSet presAssocID="{8A901E4E-8637-4135-B458-B9B9DAA5E35A}" presName="node" presStyleLbl="node1" presStyleIdx="5" presStyleCnt="9">
        <dgm:presLayoutVars>
          <dgm:bulletEnabled val="1"/>
        </dgm:presLayoutVars>
      </dgm:prSet>
      <dgm:spPr/>
    </dgm:pt>
    <dgm:pt modelId="{9B1E72B2-C8E8-4014-92C8-1E309A7839F7}" type="pres">
      <dgm:prSet presAssocID="{E5366B83-626F-44DC-9DB1-C2B65DCDFEFF}" presName="sibTrans" presStyleCnt="0"/>
      <dgm:spPr/>
    </dgm:pt>
    <dgm:pt modelId="{AEAD0610-B8B4-437D-890D-045B41B30EC5}" type="pres">
      <dgm:prSet presAssocID="{4971E44A-D9DE-4903-B44A-E8171327BA35}" presName="node" presStyleLbl="node1" presStyleIdx="6" presStyleCnt="9">
        <dgm:presLayoutVars>
          <dgm:bulletEnabled val="1"/>
        </dgm:presLayoutVars>
      </dgm:prSet>
      <dgm:spPr/>
    </dgm:pt>
    <dgm:pt modelId="{A39F5CDA-73FC-4F06-9407-14AA788B0358}" type="pres">
      <dgm:prSet presAssocID="{53B4BA51-B09F-4D88-B9DD-19693474EA3B}" presName="sibTrans" presStyleCnt="0"/>
      <dgm:spPr/>
    </dgm:pt>
    <dgm:pt modelId="{2FED33B4-B822-410F-A895-62ECD6142B67}" type="pres">
      <dgm:prSet presAssocID="{41967DDD-3A3D-4EE3-99A8-C113857A28A9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6C58FB-DC4C-4FCF-8577-60E74CDCB173}" type="pres">
      <dgm:prSet presAssocID="{00E4D019-64A6-4AE1-B826-1D1C6D65EAAD}" presName="sibTrans" presStyleCnt="0"/>
      <dgm:spPr/>
    </dgm:pt>
    <dgm:pt modelId="{A23BA9E2-8B3A-452A-A197-BDF430B11085}" type="pres">
      <dgm:prSet presAssocID="{31015B64-B5DE-47A9-B183-5D13A8E7C4C0}" presName="node" presStyleLbl="node1" presStyleIdx="8" presStyleCnt="9">
        <dgm:presLayoutVars>
          <dgm:bulletEnabled val="1"/>
        </dgm:presLayoutVars>
      </dgm:prSet>
      <dgm:spPr/>
    </dgm:pt>
  </dgm:ptLst>
  <dgm:cxnLst>
    <dgm:cxn modelId="{BEC99B81-6B4F-4DC6-BDE9-AB2D4ABB32A5}" srcId="{8292DC38-9950-4A28-8DE3-AFD250D087A8}" destId="{65E6C095-F1B8-4C62-B974-38C9B52C504A}" srcOrd="2" destOrd="0" parTransId="{EEA4F8E4-1D0F-40C5-BDE0-32CE47736377}" sibTransId="{4A1C8001-FC9D-4DAC-967E-7175D8CC282A}"/>
    <dgm:cxn modelId="{6B8DEEC4-F238-4127-82FB-BED9F2C3FA20}" srcId="{8292DC38-9950-4A28-8DE3-AFD250D087A8}" destId="{EB01DF14-A83A-4156-8B8E-6E142E917B03}" srcOrd="4" destOrd="0" parTransId="{6EEBEBBF-63FF-4C4A-BD1A-90BA11049EBB}" sibTransId="{AC450CC3-33AD-4525-B402-4169A313EB32}"/>
    <dgm:cxn modelId="{9C618FA0-D1A2-45D6-B923-694718419010}" type="presOf" srcId="{BAB18499-7F35-4C1E-9556-A6A3993C4437}" destId="{6DD96EC4-1E91-4D9D-89B1-0C05BF6122D2}" srcOrd="0" destOrd="0" presId="urn:microsoft.com/office/officeart/2005/8/layout/default"/>
    <dgm:cxn modelId="{6CE8C68D-132D-4CD4-BA6F-59ACA14F4444}" srcId="{8292DC38-9950-4A28-8DE3-AFD250D087A8}" destId="{BAB18499-7F35-4C1E-9556-A6A3993C4437}" srcOrd="0" destOrd="0" parTransId="{6331B6BD-17F3-4A14-AC70-6E0AEF0FF6AA}" sibTransId="{AFF8D20D-9380-42FB-BC91-FA3B133E198C}"/>
    <dgm:cxn modelId="{3A1F90B8-32B9-4912-AA69-2ACC5C2CFEB9}" srcId="{8292DC38-9950-4A28-8DE3-AFD250D087A8}" destId="{8DB5D25C-E702-4FB7-A38B-0CAF0AB1C390}" srcOrd="3" destOrd="0" parTransId="{B5F9C61C-9969-4147-BC74-487401EA3E53}" sibTransId="{F260D5B5-BE35-4B22-8E3A-357E6743A56C}"/>
    <dgm:cxn modelId="{BB3C833E-CC0E-4742-AFF6-E5CD3ECCA272}" type="presOf" srcId="{8A901E4E-8637-4135-B458-B9B9DAA5E35A}" destId="{61853472-7762-4712-A137-9AC46762F697}" srcOrd="0" destOrd="0" presId="urn:microsoft.com/office/officeart/2005/8/layout/default"/>
    <dgm:cxn modelId="{CA01AE02-8A88-49F9-87C3-15997B34FF9C}" type="presOf" srcId="{8DB5D25C-E702-4FB7-A38B-0CAF0AB1C390}" destId="{A5C1897C-E309-42FC-ADF8-4A28271E133E}" srcOrd="0" destOrd="0" presId="urn:microsoft.com/office/officeart/2005/8/layout/default"/>
    <dgm:cxn modelId="{B47AE97A-3A95-4BD5-8052-AE8A14D76E39}" type="presOf" srcId="{65E6C095-F1B8-4C62-B974-38C9B52C504A}" destId="{9CC5A824-54DA-4152-B726-A280EB8E5749}" srcOrd="0" destOrd="0" presId="urn:microsoft.com/office/officeart/2005/8/layout/default"/>
    <dgm:cxn modelId="{18BDE81B-D87F-4425-B649-7FBC995C44B5}" type="presOf" srcId="{EB01DF14-A83A-4156-8B8E-6E142E917B03}" destId="{C6D64C6B-5BD6-4CD4-BA41-97584DE872ED}" srcOrd="0" destOrd="0" presId="urn:microsoft.com/office/officeart/2005/8/layout/default"/>
    <dgm:cxn modelId="{29D6F77D-F357-46CE-BA6C-98CED548470E}" srcId="{8292DC38-9950-4A28-8DE3-AFD250D087A8}" destId="{41967DDD-3A3D-4EE3-99A8-C113857A28A9}" srcOrd="7" destOrd="0" parTransId="{0281CDF3-90FF-469C-80CA-067634B83157}" sibTransId="{00E4D019-64A6-4AE1-B826-1D1C6D65EAAD}"/>
    <dgm:cxn modelId="{767A81B4-6C8E-42FD-BFEB-BDCE0F09EB92}" type="presOf" srcId="{41967DDD-3A3D-4EE3-99A8-C113857A28A9}" destId="{2FED33B4-B822-410F-A895-62ECD6142B67}" srcOrd="0" destOrd="0" presId="urn:microsoft.com/office/officeart/2005/8/layout/default"/>
    <dgm:cxn modelId="{F493F102-0872-4F68-8EFC-C61877616045}" srcId="{8292DC38-9950-4A28-8DE3-AFD250D087A8}" destId="{31015B64-B5DE-47A9-B183-5D13A8E7C4C0}" srcOrd="8" destOrd="0" parTransId="{F1B63711-D9AC-4781-8B4C-C0B2D6F2F32F}" sibTransId="{07E5F6C9-79E5-4FFD-A448-C71C6B8F2AC0}"/>
    <dgm:cxn modelId="{C37AE3B0-D049-463D-893F-23F9E6A8A88D}" srcId="{8292DC38-9950-4A28-8DE3-AFD250D087A8}" destId="{8A901E4E-8637-4135-B458-B9B9DAA5E35A}" srcOrd="5" destOrd="0" parTransId="{2C48BB58-846E-4AB4-B808-00667AA72DD1}" sibTransId="{E5366B83-626F-44DC-9DB1-C2B65DCDFEFF}"/>
    <dgm:cxn modelId="{9582DAF6-42A0-48DA-BBAA-D4C58F985D27}" srcId="{8292DC38-9950-4A28-8DE3-AFD250D087A8}" destId="{9E12EED4-24DE-4D8F-83AC-C6E039CEFF7C}" srcOrd="1" destOrd="0" parTransId="{8E7506CB-6CFE-4C61-ABD6-8F6A29E0D443}" sibTransId="{F07701F4-C0CA-436E-938A-1391185C5786}"/>
    <dgm:cxn modelId="{AF500572-894E-4343-9262-FD85F50D0F8E}" type="presOf" srcId="{8292DC38-9950-4A28-8DE3-AFD250D087A8}" destId="{4A0482DD-BE04-4C5B-A3A3-8122033EE2BE}" srcOrd="0" destOrd="0" presId="urn:microsoft.com/office/officeart/2005/8/layout/default"/>
    <dgm:cxn modelId="{F04DAA3F-870C-446A-833B-68A36FDE57FB}" srcId="{8292DC38-9950-4A28-8DE3-AFD250D087A8}" destId="{4971E44A-D9DE-4903-B44A-E8171327BA35}" srcOrd="6" destOrd="0" parTransId="{AC1046E7-0652-47A1-A562-67DEA08455D5}" sibTransId="{53B4BA51-B09F-4D88-B9DD-19693474EA3B}"/>
    <dgm:cxn modelId="{DC2AB885-375F-4075-B701-DD13355BC019}" type="presOf" srcId="{9E12EED4-24DE-4D8F-83AC-C6E039CEFF7C}" destId="{BDC4DA3C-B7C5-4C54-8A08-1C54291F1B50}" srcOrd="0" destOrd="0" presId="urn:microsoft.com/office/officeart/2005/8/layout/default"/>
    <dgm:cxn modelId="{F3ED48D5-98B9-43B1-89FF-A72294C2BBF7}" type="presOf" srcId="{4971E44A-D9DE-4903-B44A-E8171327BA35}" destId="{AEAD0610-B8B4-437D-890D-045B41B30EC5}" srcOrd="0" destOrd="0" presId="urn:microsoft.com/office/officeart/2005/8/layout/default"/>
    <dgm:cxn modelId="{6A503D9D-A637-48F9-A42C-91DFF72C1BBA}" type="presOf" srcId="{31015B64-B5DE-47A9-B183-5D13A8E7C4C0}" destId="{A23BA9E2-8B3A-452A-A197-BDF430B11085}" srcOrd="0" destOrd="0" presId="urn:microsoft.com/office/officeart/2005/8/layout/default"/>
    <dgm:cxn modelId="{FBC8D1D9-10B9-4339-A2C4-33D7A9DCB2BB}" type="presParOf" srcId="{4A0482DD-BE04-4C5B-A3A3-8122033EE2BE}" destId="{6DD96EC4-1E91-4D9D-89B1-0C05BF6122D2}" srcOrd="0" destOrd="0" presId="urn:microsoft.com/office/officeart/2005/8/layout/default"/>
    <dgm:cxn modelId="{89142DE1-BDDC-46FE-857E-A7590F15292F}" type="presParOf" srcId="{4A0482DD-BE04-4C5B-A3A3-8122033EE2BE}" destId="{D2234268-00EC-448D-BEE7-DB28AB36850E}" srcOrd="1" destOrd="0" presId="urn:microsoft.com/office/officeart/2005/8/layout/default"/>
    <dgm:cxn modelId="{C2C137B9-7AC4-4947-B72A-F066D11F0FDC}" type="presParOf" srcId="{4A0482DD-BE04-4C5B-A3A3-8122033EE2BE}" destId="{BDC4DA3C-B7C5-4C54-8A08-1C54291F1B50}" srcOrd="2" destOrd="0" presId="urn:microsoft.com/office/officeart/2005/8/layout/default"/>
    <dgm:cxn modelId="{93F0F2E3-D298-4577-A9C2-5389818C2651}" type="presParOf" srcId="{4A0482DD-BE04-4C5B-A3A3-8122033EE2BE}" destId="{CD85D62B-CE1D-48C4-9B86-B5D0EEEF0BE6}" srcOrd="3" destOrd="0" presId="urn:microsoft.com/office/officeart/2005/8/layout/default"/>
    <dgm:cxn modelId="{80B1FF06-7934-42C8-B0C1-E79941CC1AF6}" type="presParOf" srcId="{4A0482DD-BE04-4C5B-A3A3-8122033EE2BE}" destId="{9CC5A824-54DA-4152-B726-A280EB8E5749}" srcOrd="4" destOrd="0" presId="urn:microsoft.com/office/officeart/2005/8/layout/default"/>
    <dgm:cxn modelId="{6F6FA23E-F7D5-42F6-9302-BFF79A0B6A3C}" type="presParOf" srcId="{4A0482DD-BE04-4C5B-A3A3-8122033EE2BE}" destId="{D373405D-DE05-4303-8714-B61E9753357A}" srcOrd="5" destOrd="0" presId="urn:microsoft.com/office/officeart/2005/8/layout/default"/>
    <dgm:cxn modelId="{5BD3F3BF-B5FB-4E06-8341-D7594524A86D}" type="presParOf" srcId="{4A0482DD-BE04-4C5B-A3A3-8122033EE2BE}" destId="{A5C1897C-E309-42FC-ADF8-4A28271E133E}" srcOrd="6" destOrd="0" presId="urn:microsoft.com/office/officeart/2005/8/layout/default"/>
    <dgm:cxn modelId="{BF17E0EC-6312-41FD-B68B-BD569A4DA2EF}" type="presParOf" srcId="{4A0482DD-BE04-4C5B-A3A3-8122033EE2BE}" destId="{92BCBAC2-C52F-422F-82B3-062A8E48F0A8}" srcOrd="7" destOrd="0" presId="urn:microsoft.com/office/officeart/2005/8/layout/default"/>
    <dgm:cxn modelId="{F38FE384-004B-4AC2-B16E-CEAEAEB55B64}" type="presParOf" srcId="{4A0482DD-BE04-4C5B-A3A3-8122033EE2BE}" destId="{C6D64C6B-5BD6-4CD4-BA41-97584DE872ED}" srcOrd="8" destOrd="0" presId="urn:microsoft.com/office/officeart/2005/8/layout/default"/>
    <dgm:cxn modelId="{49766319-87B3-43F0-9F82-51C980659149}" type="presParOf" srcId="{4A0482DD-BE04-4C5B-A3A3-8122033EE2BE}" destId="{C10E43A8-CF4B-40BE-ADD6-64EF3C9B38DB}" srcOrd="9" destOrd="0" presId="urn:microsoft.com/office/officeart/2005/8/layout/default"/>
    <dgm:cxn modelId="{39C069DA-2AAC-4D6A-BAF6-2BA4128ED60A}" type="presParOf" srcId="{4A0482DD-BE04-4C5B-A3A3-8122033EE2BE}" destId="{61853472-7762-4712-A137-9AC46762F697}" srcOrd="10" destOrd="0" presId="urn:microsoft.com/office/officeart/2005/8/layout/default"/>
    <dgm:cxn modelId="{337BE9B1-066F-403F-B110-965404D78461}" type="presParOf" srcId="{4A0482DD-BE04-4C5B-A3A3-8122033EE2BE}" destId="{9B1E72B2-C8E8-4014-92C8-1E309A7839F7}" srcOrd="11" destOrd="0" presId="urn:microsoft.com/office/officeart/2005/8/layout/default"/>
    <dgm:cxn modelId="{0A2681C3-569D-45D8-9DBD-1DED62C898EF}" type="presParOf" srcId="{4A0482DD-BE04-4C5B-A3A3-8122033EE2BE}" destId="{AEAD0610-B8B4-437D-890D-045B41B30EC5}" srcOrd="12" destOrd="0" presId="urn:microsoft.com/office/officeart/2005/8/layout/default"/>
    <dgm:cxn modelId="{CD386D5D-CBDE-4A65-B848-B03EA9935B5E}" type="presParOf" srcId="{4A0482DD-BE04-4C5B-A3A3-8122033EE2BE}" destId="{A39F5CDA-73FC-4F06-9407-14AA788B0358}" srcOrd="13" destOrd="0" presId="urn:microsoft.com/office/officeart/2005/8/layout/default"/>
    <dgm:cxn modelId="{6DDA6D2F-EBCF-417D-B9D8-9070071DB8CC}" type="presParOf" srcId="{4A0482DD-BE04-4C5B-A3A3-8122033EE2BE}" destId="{2FED33B4-B822-410F-A895-62ECD6142B67}" srcOrd="14" destOrd="0" presId="urn:microsoft.com/office/officeart/2005/8/layout/default"/>
    <dgm:cxn modelId="{ABB87555-3F3A-4281-BCB0-5C52CABB9AC8}" type="presParOf" srcId="{4A0482DD-BE04-4C5B-A3A3-8122033EE2BE}" destId="{E66C58FB-DC4C-4FCF-8577-60E74CDCB173}" srcOrd="15" destOrd="0" presId="urn:microsoft.com/office/officeart/2005/8/layout/default"/>
    <dgm:cxn modelId="{7AFE0D62-86AF-43CB-BD9E-96B7F9DE6BE2}" type="presParOf" srcId="{4A0482DD-BE04-4C5B-A3A3-8122033EE2BE}" destId="{A23BA9E2-8B3A-452A-A197-BDF430B11085}" srcOrd="16" destOrd="0" presId="urn:microsoft.com/office/officeart/2005/8/layout/default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10A817-6C9A-45D6-AEA8-8198556C48F5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50698E-98DE-4116-895F-3B1C5910976B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Папки-передвижки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12FD9947-E3B8-4426-8683-5C1E63FF69F0}" type="parTrans" cxnId="{9C0D08DC-EC72-4FFF-9894-FA981301CDF4}">
      <dgm:prSet/>
      <dgm:spPr/>
      <dgm:t>
        <a:bodyPr/>
        <a:lstStyle/>
        <a:p>
          <a:endParaRPr lang="ru-RU"/>
        </a:p>
      </dgm:t>
    </dgm:pt>
    <dgm:pt modelId="{C01A8BE6-BE6C-4274-A09A-80CE6F401935}" type="sibTrans" cxnId="{9C0D08DC-EC72-4FFF-9894-FA981301CDF4}">
      <dgm:prSet/>
      <dgm:spPr/>
      <dgm:t>
        <a:bodyPr/>
        <a:lstStyle/>
        <a:p>
          <a:endParaRPr lang="ru-RU"/>
        </a:p>
      </dgm:t>
    </dgm:pt>
    <dgm:pt modelId="{EDB6BB74-C039-44CB-94F8-39BB507B2498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Консультации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70944633-EB25-4DFC-AE19-F984C7E4C721}" type="parTrans" cxnId="{330436AF-5484-4FEE-8B24-DC0F8A3AD9DF}">
      <dgm:prSet/>
      <dgm:spPr/>
      <dgm:t>
        <a:bodyPr/>
        <a:lstStyle/>
        <a:p>
          <a:endParaRPr lang="ru-RU"/>
        </a:p>
      </dgm:t>
    </dgm:pt>
    <dgm:pt modelId="{D75247E5-83DF-4C0A-9B54-11339425733A}" type="sibTrans" cxnId="{330436AF-5484-4FEE-8B24-DC0F8A3AD9DF}">
      <dgm:prSet/>
      <dgm:spPr/>
      <dgm:t>
        <a:bodyPr/>
        <a:lstStyle/>
        <a:p>
          <a:endParaRPr lang="ru-RU"/>
        </a:p>
      </dgm:t>
    </dgm:pt>
    <dgm:pt modelId="{5BE8EB2E-0992-4B38-89A3-BC87E7BF58BB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Выпуск буклетов, памяток для родителей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6B1BCF2E-6A2A-4902-ACF6-0C40E524C47A}" type="parTrans" cxnId="{75249421-19A3-4B87-A01F-9E6923A07D80}">
      <dgm:prSet/>
      <dgm:spPr/>
      <dgm:t>
        <a:bodyPr/>
        <a:lstStyle/>
        <a:p>
          <a:endParaRPr lang="ru-RU"/>
        </a:p>
      </dgm:t>
    </dgm:pt>
    <dgm:pt modelId="{4C12DD64-7FB3-4E13-8204-29047BCBA5F2}" type="sibTrans" cxnId="{75249421-19A3-4B87-A01F-9E6923A07D80}">
      <dgm:prSet/>
      <dgm:spPr/>
      <dgm:t>
        <a:bodyPr/>
        <a:lstStyle/>
        <a:p>
          <a:endParaRPr lang="ru-RU"/>
        </a:p>
      </dgm:t>
    </dgm:pt>
    <dgm:pt modelId="{505DC99F-6E9F-445F-B964-4D69B4C9A92C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Выставки рисунков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62E26803-6405-41B1-838D-AB00DF8C48B1}" type="parTrans" cxnId="{F7986C23-0381-4AE0-A323-52ABCA89F0D2}">
      <dgm:prSet/>
      <dgm:spPr/>
      <dgm:t>
        <a:bodyPr/>
        <a:lstStyle/>
        <a:p>
          <a:endParaRPr lang="ru-RU"/>
        </a:p>
      </dgm:t>
    </dgm:pt>
    <dgm:pt modelId="{BDD43BA1-3721-4F09-A61D-5C6482D657E8}" type="sibTrans" cxnId="{F7986C23-0381-4AE0-A323-52ABCA89F0D2}">
      <dgm:prSet/>
      <dgm:spPr/>
      <dgm:t>
        <a:bodyPr/>
        <a:lstStyle/>
        <a:p>
          <a:endParaRPr lang="ru-RU"/>
        </a:p>
      </dgm:t>
    </dgm:pt>
    <dgm:pt modelId="{7C272017-1005-4B40-ADC9-984464E260F9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Мероприятия с привлечением сотрудников ДПС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F2A366B2-931F-4836-8825-A55D622B88EB}" type="parTrans" cxnId="{DED7A536-7458-46CE-8077-EE3544BA214F}">
      <dgm:prSet/>
      <dgm:spPr/>
      <dgm:t>
        <a:bodyPr/>
        <a:lstStyle/>
        <a:p>
          <a:endParaRPr lang="ru-RU"/>
        </a:p>
      </dgm:t>
    </dgm:pt>
    <dgm:pt modelId="{40274816-AE48-4E8F-8565-44354912E6EB}" type="sibTrans" cxnId="{DED7A536-7458-46CE-8077-EE3544BA214F}">
      <dgm:prSet/>
      <dgm:spPr/>
      <dgm:t>
        <a:bodyPr/>
        <a:lstStyle/>
        <a:p>
          <a:endParaRPr lang="ru-RU"/>
        </a:p>
      </dgm:t>
    </dgm:pt>
    <dgm:pt modelId="{2097A4AB-D93E-4A64-9123-74789990D2B5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Показ открытых мероприятий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30E66E19-EEFF-4067-B48F-03BAEA200ACC}" type="parTrans" cxnId="{F44EDA59-08C7-4CAA-BF48-EB709A02E63B}">
      <dgm:prSet/>
      <dgm:spPr/>
      <dgm:t>
        <a:bodyPr/>
        <a:lstStyle/>
        <a:p>
          <a:endParaRPr lang="ru-RU"/>
        </a:p>
      </dgm:t>
    </dgm:pt>
    <dgm:pt modelId="{7C53AF90-E78F-45BC-9095-F428B498F505}" type="sibTrans" cxnId="{F44EDA59-08C7-4CAA-BF48-EB709A02E63B}">
      <dgm:prSet/>
      <dgm:spPr/>
      <dgm:t>
        <a:bodyPr/>
        <a:lstStyle/>
        <a:p>
          <a:endParaRPr lang="ru-RU"/>
        </a:p>
      </dgm:t>
    </dgm:pt>
    <dgm:pt modelId="{3A0FF471-617F-4E94-87CE-4D6AF3D47D03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Дни открытых дверей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A4A6FC27-0112-4B7A-97F3-077DD21FDD2E}" type="parTrans" cxnId="{77F8A99D-A97A-40AB-A6CF-E2ED332C5269}">
      <dgm:prSet/>
      <dgm:spPr/>
      <dgm:t>
        <a:bodyPr/>
        <a:lstStyle/>
        <a:p>
          <a:endParaRPr lang="ru-RU"/>
        </a:p>
      </dgm:t>
    </dgm:pt>
    <dgm:pt modelId="{3A84FD8F-4029-4086-94FA-BF3E94B5A028}" type="sibTrans" cxnId="{77F8A99D-A97A-40AB-A6CF-E2ED332C5269}">
      <dgm:prSet/>
      <dgm:spPr/>
      <dgm:t>
        <a:bodyPr/>
        <a:lstStyle/>
        <a:p>
          <a:endParaRPr lang="ru-RU"/>
        </a:p>
      </dgm:t>
    </dgm:pt>
    <dgm:pt modelId="{C82A569C-5122-499A-BC08-2474F536C6DF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Видеофильмы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F6EC82C9-482D-492F-B88F-0A2772197B26}" type="parTrans" cxnId="{D7265A1D-ECAB-42AC-A780-802EABC049F3}">
      <dgm:prSet/>
      <dgm:spPr/>
      <dgm:t>
        <a:bodyPr/>
        <a:lstStyle/>
        <a:p>
          <a:endParaRPr lang="ru-RU"/>
        </a:p>
      </dgm:t>
    </dgm:pt>
    <dgm:pt modelId="{9F77B832-8A58-45FE-9B68-464055282911}" type="sibTrans" cxnId="{D7265A1D-ECAB-42AC-A780-802EABC049F3}">
      <dgm:prSet/>
      <dgm:spPr/>
      <dgm:t>
        <a:bodyPr/>
        <a:lstStyle/>
        <a:p>
          <a:endParaRPr lang="ru-RU"/>
        </a:p>
      </dgm:t>
    </dgm:pt>
    <dgm:pt modelId="{B678BC9E-AA2F-4602-8974-11E2363596C4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Совместное пополнение предметно-развивающей среды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4A9B5FBD-649C-4C88-A45F-D879D8443790}" type="parTrans" cxnId="{FE136040-30D0-4887-866D-1E5E7D9CAC7B}">
      <dgm:prSet/>
      <dgm:spPr/>
      <dgm:t>
        <a:bodyPr/>
        <a:lstStyle/>
        <a:p>
          <a:endParaRPr lang="ru-RU"/>
        </a:p>
      </dgm:t>
    </dgm:pt>
    <dgm:pt modelId="{0BE67CCC-77F3-4AF6-86B8-D51702E6B610}" type="sibTrans" cxnId="{FE136040-30D0-4887-866D-1E5E7D9CAC7B}">
      <dgm:prSet/>
      <dgm:spPr/>
      <dgm:t>
        <a:bodyPr/>
        <a:lstStyle/>
        <a:p>
          <a:endParaRPr lang="ru-RU"/>
        </a:p>
      </dgm:t>
    </dgm:pt>
    <dgm:pt modelId="{32423F9B-F1B6-4066-BB86-FD1A7ABA8DE0}" type="pres">
      <dgm:prSet presAssocID="{0910A817-6C9A-45D6-AEA8-8198556C48F5}" presName="diagram" presStyleCnt="0">
        <dgm:presLayoutVars>
          <dgm:dir/>
          <dgm:resizeHandles val="exact"/>
        </dgm:presLayoutVars>
      </dgm:prSet>
      <dgm:spPr/>
    </dgm:pt>
    <dgm:pt modelId="{C6A552B2-5BB9-4B9F-AE89-915BA570183B}" type="pres">
      <dgm:prSet presAssocID="{C050698E-98DE-4116-895F-3B1C5910976B}" presName="node" presStyleLbl="node1" presStyleIdx="0" presStyleCnt="9" custScaleX="110000" custScaleY="110000">
        <dgm:presLayoutVars>
          <dgm:bulletEnabled val="1"/>
        </dgm:presLayoutVars>
      </dgm:prSet>
      <dgm:spPr/>
    </dgm:pt>
    <dgm:pt modelId="{F5BC2719-2506-4239-B5E5-E8A9B641BA35}" type="pres">
      <dgm:prSet presAssocID="{C01A8BE6-BE6C-4274-A09A-80CE6F401935}" presName="sibTrans" presStyleCnt="0"/>
      <dgm:spPr/>
    </dgm:pt>
    <dgm:pt modelId="{AF55EC56-C27F-4BEE-9B4F-3C499A5EE22C}" type="pres">
      <dgm:prSet presAssocID="{EDB6BB74-C039-44CB-94F8-39BB507B2498}" presName="node" presStyleLbl="node1" presStyleIdx="1" presStyleCnt="9" custScaleX="110000" custScaleY="110000">
        <dgm:presLayoutVars>
          <dgm:bulletEnabled val="1"/>
        </dgm:presLayoutVars>
      </dgm:prSet>
      <dgm:spPr/>
    </dgm:pt>
    <dgm:pt modelId="{4CFAE64F-09EA-43D9-B7FE-16EADE88B2C8}" type="pres">
      <dgm:prSet presAssocID="{D75247E5-83DF-4C0A-9B54-11339425733A}" presName="sibTrans" presStyleCnt="0"/>
      <dgm:spPr/>
    </dgm:pt>
    <dgm:pt modelId="{F8DCE4DD-5338-4B12-AD87-C28D3BB6B24A}" type="pres">
      <dgm:prSet presAssocID="{5BE8EB2E-0992-4B38-89A3-BC87E7BF58BB}" presName="node" presStyleLbl="node1" presStyleIdx="2" presStyleCnt="9" custScaleX="110000" custScaleY="110000">
        <dgm:presLayoutVars>
          <dgm:bulletEnabled val="1"/>
        </dgm:presLayoutVars>
      </dgm:prSet>
      <dgm:spPr/>
    </dgm:pt>
    <dgm:pt modelId="{3B1A5263-0B01-4E8E-8E25-3D44D5025347}" type="pres">
      <dgm:prSet presAssocID="{4C12DD64-7FB3-4E13-8204-29047BCBA5F2}" presName="sibTrans" presStyleCnt="0"/>
      <dgm:spPr/>
    </dgm:pt>
    <dgm:pt modelId="{B68B0EF8-4191-4017-82F6-7252B7584E58}" type="pres">
      <dgm:prSet presAssocID="{505DC99F-6E9F-445F-B964-4D69B4C9A92C}" presName="node" presStyleLbl="node1" presStyleIdx="3" presStyleCnt="9" custScaleX="110000" custScaleY="11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3B4CF8-7F03-41A6-A428-F3E880FFD3F4}" type="pres">
      <dgm:prSet presAssocID="{BDD43BA1-3721-4F09-A61D-5C6482D657E8}" presName="sibTrans" presStyleCnt="0"/>
      <dgm:spPr/>
    </dgm:pt>
    <dgm:pt modelId="{1F29780F-7C9C-437E-9FE0-94E5B6FF2220}" type="pres">
      <dgm:prSet presAssocID="{7C272017-1005-4B40-ADC9-984464E260F9}" presName="node" presStyleLbl="node1" presStyleIdx="4" presStyleCnt="9" custScaleX="110000" custScaleY="110000">
        <dgm:presLayoutVars>
          <dgm:bulletEnabled val="1"/>
        </dgm:presLayoutVars>
      </dgm:prSet>
      <dgm:spPr/>
    </dgm:pt>
    <dgm:pt modelId="{B6272EF7-0324-4F36-A88C-3E918FE52C7D}" type="pres">
      <dgm:prSet presAssocID="{40274816-AE48-4E8F-8565-44354912E6EB}" presName="sibTrans" presStyleCnt="0"/>
      <dgm:spPr/>
    </dgm:pt>
    <dgm:pt modelId="{A636D216-BCF8-4838-A8D0-6F8C716A54C5}" type="pres">
      <dgm:prSet presAssocID="{2097A4AB-D93E-4A64-9123-74789990D2B5}" presName="node" presStyleLbl="node1" presStyleIdx="5" presStyleCnt="9" custScaleX="110000" custScaleY="110000">
        <dgm:presLayoutVars>
          <dgm:bulletEnabled val="1"/>
        </dgm:presLayoutVars>
      </dgm:prSet>
      <dgm:spPr/>
    </dgm:pt>
    <dgm:pt modelId="{251D61C6-34CF-446E-A5E9-0AF3ACE0F244}" type="pres">
      <dgm:prSet presAssocID="{7C53AF90-E78F-45BC-9095-F428B498F505}" presName="sibTrans" presStyleCnt="0"/>
      <dgm:spPr/>
    </dgm:pt>
    <dgm:pt modelId="{B642BC4E-2D9D-453D-98F2-F345C8E12D92}" type="pres">
      <dgm:prSet presAssocID="{3A0FF471-617F-4E94-87CE-4D6AF3D47D03}" presName="node" presStyleLbl="node1" presStyleIdx="6" presStyleCnt="9" custScaleX="110000" custScaleY="110000">
        <dgm:presLayoutVars>
          <dgm:bulletEnabled val="1"/>
        </dgm:presLayoutVars>
      </dgm:prSet>
      <dgm:spPr/>
    </dgm:pt>
    <dgm:pt modelId="{ABDA9D2B-308A-4471-8D15-9CCC49D418F2}" type="pres">
      <dgm:prSet presAssocID="{3A84FD8F-4029-4086-94FA-BF3E94B5A028}" presName="sibTrans" presStyleCnt="0"/>
      <dgm:spPr/>
    </dgm:pt>
    <dgm:pt modelId="{81350072-6616-4B51-BC39-86B1C9B95785}" type="pres">
      <dgm:prSet presAssocID="{C82A569C-5122-499A-BC08-2474F536C6DF}" presName="node" presStyleLbl="node1" presStyleIdx="7" presStyleCnt="9" custScaleX="110000" custScaleY="110000">
        <dgm:presLayoutVars>
          <dgm:bulletEnabled val="1"/>
        </dgm:presLayoutVars>
      </dgm:prSet>
      <dgm:spPr/>
    </dgm:pt>
    <dgm:pt modelId="{D692B4E4-72EB-4364-AAD5-F1F4B67129CC}" type="pres">
      <dgm:prSet presAssocID="{9F77B832-8A58-45FE-9B68-464055282911}" presName="sibTrans" presStyleCnt="0"/>
      <dgm:spPr/>
    </dgm:pt>
    <dgm:pt modelId="{025E12B1-A5D0-4696-AA73-665BBD670120}" type="pres">
      <dgm:prSet presAssocID="{B678BC9E-AA2F-4602-8974-11E2363596C4}" presName="node" presStyleLbl="node1" presStyleIdx="8" presStyleCnt="9" custScaleX="110000" custScaleY="110000">
        <dgm:presLayoutVars>
          <dgm:bulletEnabled val="1"/>
        </dgm:presLayoutVars>
      </dgm:prSet>
      <dgm:spPr/>
    </dgm:pt>
  </dgm:ptLst>
  <dgm:cxnLst>
    <dgm:cxn modelId="{77F8A99D-A97A-40AB-A6CF-E2ED332C5269}" srcId="{0910A817-6C9A-45D6-AEA8-8198556C48F5}" destId="{3A0FF471-617F-4E94-87CE-4D6AF3D47D03}" srcOrd="6" destOrd="0" parTransId="{A4A6FC27-0112-4B7A-97F3-077DD21FDD2E}" sibTransId="{3A84FD8F-4029-4086-94FA-BF3E94B5A028}"/>
    <dgm:cxn modelId="{330436AF-5484-4FEE-8B24-DC0F8A3AD9DF}" srcId="{0910A817-6C9A-45D6-AEA8-8198556C48F5}" destId="{EDB6BB74-C039-44CB-94F8-39BB507B2498}" srcOrd="1" destOrd="0" parTransId="{70944633-EB25-4DFC-AE19-F984C7E4C721}" sibTransId="{D75247E5-83DF-4C0A-9B54-11339425733A}"/>
    <dgm:cxn modelId="{FE136040-30D0-4887-866D-1E5E7D9CAC7B}" srcId="{0910A817-6C9A-45D6-AEA8-8198556C48F5}" destId="{B678BC9E-AA2F-4602-8974-11E2363596C4}" srcOrd="8" destOrd="0" parTransId="{4A9B5FBD-649C-4C88-A45F-D879D8443790}" sibTransId="{0BE67CCC-77F3-4AF6-86B8-D51702E6B610}"/>
    <dgm:cxn modelId="{75249421-19A3-4B87-A01F-9E6923A07D80}" srcId="{0910A817-6C9A-45D6-AEA8-8198556C48F5}" destId="{5BE8EB2E-0992-4B38-89A3-BC87E7BF58BB}" srcOrd="2" destOrd="0" parTransId="{6B1BCF2E-6A2A-4902-ACF6-0C40E524C47A}" sibTransId="{4C12DD64-7FB3-4E13-8204-29047BCBA5F2}"/>
    <dgm:cxn modelId="{DED7A536-7458-46CE-8077-EE3544BA214F}" srcId="{0910A817-6C9A-45D6-AEA8-8198556C48F5}" destId="{7C272017-1005-4B40-ADC9-984464E260F9}" srcOrd="4" destOrd="0" parTransId="{F2A366B2-931F-4836-8825-A55D622B88EB}" sibTransId="{40274816-AE48-4E8F-8565-44354912E6EB}"/>
    <dgm:cxn modelId="{C08B2800-E0E0-4DA8-BCDA-70A1427296DB}" type="presOf" srcId="{B678BC9E-AA2F-4602-8974-11E2363596C4}" destId="{025E12B1-A5D0-4696-AA73-665BBD670120}" srcOrd="0" destOrd="0" presId="urn:microsoft.com/office/officeart/2005/8/layout/default"/>
    <dgm:cxn modelId="{52E1493C-650E-43CF-B8D4-CAEB972286EE}" type="presOf" srcId="{5BE8EB2E-0992-4B38-89A3-BC87E7BF58BB}" destId="{F8DCE4DD-5338-4B12-AD87-C28D3BB6B24A}" srcOrd="0" destOrd="0" presId="urn:microsoft.com/office/officeart/2005/8/layout/default"/>
    <dgm:cxn modelId="{9C0D08DC-EC72-4FFF-9894-FA981301CDF4}" srcId="{0910A817-6C9A-45D6-AEA8-8198556C48F5}" destId="{C050698E-98DE-4116-895F-3B1C5910976B}" srcOrd="0" destOrd="0" parTransId="{12FD9947-E3B8-4426-8683-5C1E63FF69F0}" sibTransId="{C01A8BE6-BE6C-4274-A09A-80CE6F401935}"/>
    <dgm:cxn modelId="{1217778D-08FE-407A-BADD-488E0078F206}" type="presOf" srcId="{505DC99F-6E9F-445F-B964-4D69B4C9A92C}" destId="{B68B0EF8-4191-4017-82F6-7252B7584E58}" srcOrd="0" destOrd="0" presId="urn:microsoft.com/office/officeart/2005/8/layout/default"/>
    <dgm:cxn modelId="{F44EDA59-08C7-4CAA-BF48-EB709A02E63B}" srcId="{0910A817-6C9A-45D6-AEA8-8198556C48F5}" destId="{2097A4AB-D93E-4A64-9123-74789990D2B5}" srcOrd="5" destOrd="0" parTransId="{30E66E19-EEFF-4067-B48F-03BAEA200ACC}" sibTransId="{7C53AF90-E78F-45BC-9095-F428B498F505}"/>
    <dgm:cxn modelId="{7DBCB036-CDDD-471C-B6CB-1090D10D21E4}" type="presOf" srcId="{7C272017-1005-4B40-ADC9-984464E260F9}" destId="{1F29780F-7C9C-437E-9FE0-94E5B6FF2220}" srcOrd="0" destOrd="0" presId="urn:microsoft.com/office/officeart/2005/8/layout/default"/>
    <dgm:cxn modelId="{5B671749-4D01-4452-9BD7-C551AD6D3D06}" type="presOf" srcId="{3A0FF471-617F-4E94-87CE-4D6AF3D47D03}" destId="{B642BC4E-2D9D-453D-98F2-F345C8E12D92}" srcOrd="0" destOrd="0" presId="urn:microsoft.com/office/officeart/2005/8/layout/default"/>
    <dgm:cxn modelId="{9F184DE6-8247-4860-9BB6-64FB493E416C}" type="presOf" srcId="{2097A4AB-D93E-4A64-9123-74789990D2B5}" destId="{A636D216-BCF8-4838-A8D0-6F8C716A54C5}" srcOrd="0" destOrd="0" presId="urn:microsoft.com/office/officeart/2005/8/layout/default"/>
    <dgm:cxn modelId="{D61D3302-BD07-44C4-9458-A37E1C8BDFCC}" type="presOf" srcId="{C82A569C-5122-499A-BC08-2474F536C6DF}" destId="{81350072-6616-4B51-BC39-86B1C9B95785}" srcOrd="0" destOrd="0" presId="urn:microsoft.com/office/officeart/2005/8/layout/default"/>
    <dgm:cxn modelId="{D7265A1D-ECAB-42AC-A780-802EABC049F3}" srcId="{0910A817-6C9A-45D6-AEA8-8198556C48F5}" destId="{C82A569C-5122-499A-BC08-2474F536C6DF}" srcOrd="7" destOrd="0" parTransId="{F6EC82C9-482D-492F-B88F-0A2772197B26}" sibTransId="{9F77B832-8A58-45FE-9B68-464055282911}"/>
    <dgm:cxn modelId="{7F3713D4-5296-4FE2-8738-EF37227D3614}" type="presOf" srcId="{EDB6BB74-C039-44CB-94F8-39BB507B2498}" destId="{AF55EC56-C27F-4BEE-9B4F-3C499A5EE22C}" srcOrd="0" destOrd="0" presId="urn:microsoft.com/office/officeart/2005/8/layout/default"/>
    <dgm:cxn modelId="{08528153-4C2B-46C3-8A56-9EA3D4EB0476}" type="presOf" srcId="{C050698E-98DE-4116-895F-3B1C5910976B}" destId="{C6A552B2-5BB9-4B9F-AE89-915BA570183B}" srcOrd="0" destOrd="0" presId="urn:microsoft.com/office/officeart/2005/8/layout/default"/>
    <dgm:cxn modelId="{F7986C23-0381-4AE0-A323-52ABCA89F0D2}" srcId="{0910A817-6C9A-45D6-AEA8-8198556C48F5}" destId="{505DC99F-6E9F-445F-B964-4D69B4C9A92C}" srcOrd="3" destOrd="0" parTransId="{62E26803-6405-41B1-838D-AB00DF8C48B1}" sibTransId="{BDD43BA1-3721-4F09-A61D-5C6482D657E8}"/>
    <dgm:cxn modelId="{C68D7768-01BE-45AE-8F0A-73DA2FE6F923}" type="presOf" srcId="{0910A817-6C9A-45D6-AEA8-8198556C48F5}" destId="{32423F9B-F1B6-4066-BB86-FD1A7ABA8DE0}" srcOrd="0" destOrd="0" presId="urn:microsoft.com/office/officeart/2005/8/layout/default"/>
    <dgm:cxn modelId="{8A4E2E1F-0C13-4DA1-8F86-0DC0DA25F195}" type="presParOf" srcId="{32423F9B-F1B6-4066-BB86-FD1A7ABA8DE0}" destId="{C6A552B2-5BB9-4B9F-AE89-915BA570183B}" srcOrd="0" destOrd="0" presId="urn:microsoft.com/office/officeart/2005/8/layout/default"/>
    <dgm:cxn modelId="{84430777-7EB9-4C8A-B955-7C0FF92F53D6}" type="presParOf" srcId="{32423F9B-F1B6-4066-BB86-FD1A7ABA8DE0}" destId="{F5BC2719-2506-4239-B5E5-E8A9B641BA35}" srcOrd="1" destOrd="0" presId="urn:microsoft.com/office/officeart/2005/8/layout/default"/>
    <dgm:cxn modelId="{63F1031E-3E22-46FD-9B32-193B2CF70590}" type="presParOf" srcId="{32423F9B-F1B6-4066-BB86-FD1A7ABA8DE0}" destId="{AF55EC56-C27F-4BEE-9B4F-3C499A5EE22C}" srcOrd="2" destOrd="0" presId="urn:microsoft.com/office/officeart/2005/8/layout/default"/>
    <dgm:cxn modelId="{BE3C258A-9237-43B9-B3B9-AB915B01CC7D}" type="presParOf" srcId="{32423F9B-F1B6-4066-BB86-FD1A7ABA8DE0}" destId="{4CFAE64F-09EA-43D9-B7FE-16EADE88B2C8}" srcOrd="3" destOrd="0" presId="urn:microsoft.com/office/officeart/2005/8/layout/default"/>
    <dgm:cxn modelId="{191AFC85-5DE5-4970-96D2-34D782351887}" type="presParOf" srcId="{32423F9B-F1B6-4066-BB86-FD1A7ABA8DE0}" destId="{F8DCE4DD-5338-4B12-AD87-C28D3BB6B24A}" srcOrd="4" destOrd="0" presId="urn:microsoft.com/office/officeart/2005/8/layout/default"/>
    <dgm:cxn modelId="{C3DF3EAA-88E9-43BE-BB3E-0ACE4FEE00F8}" type="presParOf" srcId="{32423F9B-F1B6-4066-BB86-FD1A7ABA8DE0}" destId="{3B1A5263-0B01-4E8E-8E25-3D44D5025347}" srcOrd="5" destOrd="0" presId="urn:microsoft.com/office/officeart/2005/8/layout/default"/>
    <dgm:cxn modelId="{E4DD57F9-B8E6-4ABD-BF2E-BE6A18560F28}" type="presParOf" srcId="{32423F9B-F1B6-4066-BB86-FD1A7ABA8DE0}" destId="{B68B0EF8-4191-4017-82F6-7252B7584E58}" srcOrd="6" destOrd="0" presId="urn:microsoft.com/office/officeart/2005/8/layout/default"/>
    <dgm:cxn modelId="{53268BD7-4D84-496C-A70B-A0269C448504}" type="presParOf" srcId="{32423F9B-F1B6-4066-BB86-FD1A7ABA8DE0}" destId="{D93B4CF8-7F03-41A6-A428-F3E880FFD3F4}" srcOrd="7" destOrd="0" presId="urn:microsoft.com/office/officeart/2005/8/layout/default"/>
    <dgm:cxn modelId="{143D24FB-BA8D-43FA-9866-D15EC73FB86F}" type="presParOf" srcId="{32423F9B-F1B6-4066-BB86-FD1A7ABA8DE0}" destId="{1F29780F-7C9C-437E-9FE0-94E5B6FF2220}" srcOrd="8" destOrd="0" presId="urn:microsoft.com/office/officeart/2005/8/layout/default"/>
    <dgm:cxn modelId="{FF0BD894-5E2D-43D6-9132-6354D470DC3D}" type="presParOf" srcId="{32423F9B-F1B6-4066-BB86-FD1A7ABA8DE0}" destId="{B6272EF7-0324-4F36-A88C-3E918FE52C7D}" srcOrd="9" destOrd="0" presId="urn:microsoft.com/office/officeart/2005/8/layout/default"/>
    <dgm:cxn modelId="{74F7613C-90B8-4744-8D57-18838FC776B0}" type="presParOf" srcId="{32423F9B-F1B6-4066-BB86-FD1A7ABA8DE0}" destId="{A636D216-BCF8-4838-A8D0-6F8C716A54C5}" srcOrd="10" destOrd="0" presId="urn:microsoft.com/office/officeart/2005/8/layout/default"/>
    <dgm:cxn modelId="{3EB4C651-3F7D-4085-A7C3-C03DB6898AA2}" type="presParOf" srcId="{32423F9B-F1B6-4066-BB86-FD1A7ABA8DE0}" destId="{251D61C6-34CF-446E-A5E9-0AF3ACE0F244}" srcOrd="11" destOrd="0" presId="urn:microsoft.com/office/officeart/2005/8/layout/default"/>
    <dgm:cxn modelId="{D315BB79-55AE-4BF0-904D-AE54D07149C3}" type="presParOf" srcId="{32423F9B-F1B6-4066-BB86-FD1A7ABA8DE0}" destId="{B642BC4E-2D9D-453D-98F2-F345C8E12D92}" srcOrd="12" destOrd="0" presId="urn:microsoft.com/office/officeart/2005/8/layout/default"/>
    <dgm:cxn modelId="{6C27B014-7C77-4F11-9707-2B8817ABCA46}" type="presParOf" srcId="{32423F9B-F1B6-4066-BB86-FD1A7ABA8DE0}" destId="{ABDA9D2B-308A-4471-8D15-9CCC49D418F2}" srcOrd="13" destOrd="0" presId="urn:microsoft.com/office/officeart/2005/8/layout/default"/>
    <dgm:cxn modelId="{68DDE71E-266A-4439-A270-D8B7E1006A82}" type="presParOf" srcId="{32423F9B-F1B6-4066-BB86-FD1A7ABA8DE0}" destId="{81350072-6616-4B51-BC39-86B1C9B95785}" srcOrd="14" destOrd="0" presId="urn:microsoft.com/office/officeart/2005/8/layout/default"/>
    <dgm:cxn modelId="{516E2739-ACB0-4504-A1D0-A2286B99BE64}" type="presParOf" srcId="{32423F9B-F1B6-4066-BB86-FD1A7ABA8DE0}" destId="{D692B4E4-72EB-4364-AAD5-F1F4B67129CC}" srcOrd="15" destOrd="0" presId="urn:microsoft.com/office/officeart/2005/8/layout/default"/>
    <dgm:cxn modelId="{114CD5BD-D94C-4780-BF45-2D0B3F759F13}" type="presParOf" srcId="{32423F9B-F1B6-4066-BB86-FD1A7ABA8DE0}" destId="{025E12B1-A5D0-4696-AA73-665BBD670120}" srcOrd="16" destOrd="0" presId="urn:microsoft.com/office/officeart/2005/8/layout/default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C627CEE-1BE0-4F22-8BC5-6F0F4443765C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B1A383-CE31-4482-ACA9-F6B36C56D95F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Электронный диск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64B05ED0-55D4-4F42-AB3F-90C4E28F33C3}" type="parTrans" cxnId="{49E3DEC4-35E1-493C-B7C1-5601FC53A776}">
      <dgm:prSet/>
      <dgm:spPr/>
      <dgm:t>
        <a:bodyPr/>
        <a:lstStyle/>
        <a:p>
          <a:endParaRPr lang="ru-RU"/>
        </a:p>
      </dgm:t>
    </dgm:pt>
    <dgm:pt modelId="{E2DC7E4D-D449-4568-A091-5070DDF81285}" type="sibTrans" cxnId="{49E3DEC4-35E1-493C-B7C1-5601FC53A776}">
      <dgm:prSet/>
      <dgm:spPr/>
      <dgm:t>
        <a:bodyPr/>
        <a:lstStyle/>
        <a:p>
          <a:endParaRPr lang="ru-RU"/>
        </a:p>
      </dgm:t>
    </dgm:pt>
    <dgm:pt modelId="{F112F85F-E7D9-4483-987B-E11FF2447574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Мини-собрания (по интересам)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5A5FC174-7AE9-40D2-9767-11E6C7620CC4}" type="parTrans" cxnId="{5B92DBB9-7411-4A0B-A9FA-7D460463FCDA}">
      <dgm:prSet/>
      <dgm:spPr/>
      <dgm:t>
        <a:bodyPr/>
        <a:lstStyle/>
        <a:p>
          <a:endParaRPr lang="ru-RU"/>
        </a:p>
      </dgm:t>
    </dgm:pt>
    <dgm:pt modelId="{0FE15A2E-5935-4447-9806-6556B205478B}" type="sibTrans" cxnId="{5B92DBB9-7411-4A0B-A9FA-7D460463FCDA}">
      <dgm:prSet/>
      <dgm:spPr/>
      <dgm:t>
        <a:bodyPr/>
        <a:lstStyle/>
        <a:p>
          <a:endParaRPr lang="ru-RU"/>
        </a:p>
      </dgm:t>
    </dgm:pt>
    <dgm:pt modelId="{1FF07EF7-BAE7-46AA-AC50-E52E73A3A706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Индивидуальный безопасный маршрут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91355A3C-5C49-4A3E-8EF2-1E1706977092}" type="parTrans" cxnId="{5791CAE0-DBE5-47A6-AA67-4CF7196B0CF1}">
      <dgm:prSet/>
      <dgm:spPr/>
      <dgm:t>
        <a:bodyPr/>
        <a:lstStyle/>
        <a:p>
          <a:endParaRPr lang="ru-RU"/>
        </a:p>
      </dgm:t>
    </dgm:pt>
    <dgm:pt modelId="{D640C710-DF09-436D-9BA7-40C1832924C0}" type="sibTrans" cxnId="{5791CAE0-DBE5-47A6-AA67-4CF7196B0CF1}">
      <dgm:prSet/>
      <dgm:spPr/>
      <dgm:t>
        <a:bodyPr/>
        <a:lstStyle/>
        <a:p>
          <a:endParaRPr lang="ru-RU"/>
        </a:p>
      </dgm:t>
    </dgm:pt>
    <dgm:pt modelId="{B93143F8-ECBC-48B0-A10C-971E6185C6BF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Он-лайн общение с родителями по средством интернет-сайта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A96CFC2D-89B8-4F54-9E34-061CD27C0303}" type="parTrans" cxnId="{168215F6-56C2-493E-987D-8B5F34822CB4}">
      <dgm:prSet/>
      <dgm:spPr/>
      <dgm:t>
        <a:bodyPr/>
        <a:lstStyle/>
        <a:p>
          <a:endParaRPr lang="ru-RU"/>
        </a:p>
      </dgm:t>
    </dgm:pt>
    <dgm:pt modelId="{CE080DC0-8DD0-46EC-9C18-587D396E497E}" type="sibTrans" cxnId="{168215F6-56C2-493E-987D-8B5F34822CB4}">
      <dgm:prSet/>
      <dgm:spPr/>
      <dgm:t>
        <a:bodyPr/>
        <a:lstStyle/>
        <a:p>
          <a:endParaRPr lang="ru-RU"/>
        </a:p>
      </dgm:t>
    </dgm:pt>
    <dgm:pt modelId="{3BC08F47-4BDC-4795-BA49-91B9AEC7CF10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Мастер-класс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6EA8A827-2EA6-4AB9-8A65-EF0C5ECC7E57}" type="parTrans" cxnId="{D4226978-F2FE-4626-9031-9CC0A4CD72C7}">
      <dgm:prSet/>
      <dgm:spPr/>
      <dgm:t>
        <a:bodyPr/>
        <a:lstStyle/>
        <a:p>
          <a:endParaRPr lang="ru-RU"/>
        </a:p>
      </dgm:t>
    </dgm:pt>
    <dgm:pt modelId="{51A8D0BA-C915-44A9-BD6D-5F6806748442}" type="sibTrans" cxnId="{D4226978-F2FE-4626-9031-9CC0A4CD72C7}">
      <dgm:prSet/>
      <dgm:spPr/>
      <dgm:t>
        <a:bodyPr/>
        <a:lstStyle/>
        <a:p>
          <a:endParaRPr lang="ru-RU"/>
        </a:p>
      </dgm:t>
    </dgm:pt>
    <dgm:pt modelId="{6E5D3F80-8253-4508-B5DB-586D7875506D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Исследовательские проекты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222E1AF7-C6E9-4081-ACCF-827B07FB9F7B}" type="parTrans" cxnId="{3EEC4276-ADDF-4C29-8D93-69205AD1CCDF}">
      <dgm:prSet/>
      <dgm:spPr/>
      <dgm:t>
        <a:bodyPr/>
        <a:lstStyle/>
        <a:p>
          <a:endParaRPr lang="ru-RU"/>
        </a:p>
      </dgm:t>
    </dgm:pt>
    <dgm:pt modelId="{3B3064D9-B448-4655-8190-E13322FC4460}" type="sibTrans" cxnId="{3EEC4276-ADDF-4C29-8D93-69205AD1CCDF}">
      <dgm:prSet/>
      <dgm:spPr/>
      <dgm:t>
        <a:bodyPr/>
        <a:lstStyle/>
        <a:p>
          <a:endParaRPr lang="ru-RU"/>
        </a:p>
      </dgm:t>
    </dgm:pt>
    <dgm:pt modelId="{7C614EC9-E146-40C6-B3A9-EDF7B667BCA0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Ролевые, имитационные и деловые игры (тренинги)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0B9F56B2-6761-4291-A062-ED5361DE4AA0}" type="parTrans" cxnId="{B6C9F26D-51BC-4545-A4F3-6C3DA87DBC44}">
      <dgm:prSet/>
      <dgm:spPr/>
      <dgm:t>
        <a:bodyPr/>
        <a:lstStyle/>
        <a:p>
          <a:endParaRPr lang="ru-RU"/>
        </a:p>
      </dgm:t>
    </dgm:pt>
    <dgm:pt modelId="{462294B5-E211-4B3F-BFD9-B50264F3E156}" type="sibTrans" cxnId="{B6C9F26D-51BC-4545-A4F3-6C3DA87DBC44}">
      <dgm:prSet/>
      <dgm:spPr/>
      <dgm:t>
        <a:bodyPr/>
        <a:lstStyle/>
        <a:p>
          <a:endParaRPr lang="ru-RU"/>
        </a:p>
      </dgm:t>
    </dgm:pt>
    <dgm:pt modelId="{B99A01FD-C9EB-4074-BAB9-BA3FE6816D8C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Круглый стол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664C2686-D708-4C77-8F42-D1503ACBB814}" type="parTrans" cxnId="{8A8A9A94-CB8A-46E0-9DBF-12E28A546AC3}">
      <dgm:prSet/>
      <dgm:spPr/>
      <dgm:t>
        <a:bodyPr/>
        <a:lstStyle/>
        <a:p>
          <a:endParaRPr lang="ru-RU"/>
        </a:p>
      </dgm:t>
    </dgm:pt>
    <dgm:pt modelId="{7AE735CA-27D9-4B2F-AC89-C7F3E9F33ABB}" type="sibTrans" cxnId="{8A8A9A94-CB8A-46E0-9DBF-12E28A546AC3}">
      <dgm:prSet/>
      <dgm:spPr/>
      <dgm:t>
        <a:bodyPr/>
        <a:lstStyle/>
        <a:p>
          <a:endParaRPr lang="ru-RU"/>
        </a:p>
      </dgm:t>
    </dgm:pt>
    <dgm:pt modelId="{A2D3A489-815B-4A49-8D2B-04B4F5EB1788}" type="pres">
      <dgm:prSet presAssocID="{0C627CEE-1BE0-4F22-8BC5-6F0F4443765C}" presName="diagram" presStyleCnt="0">
        <dgm:presLayoutVars>
          <dgm:dir/>
          <dgm:resizeHandles val="exact"/>
        </dgm:presLayoutVars>
      </dgm:prSet>
      <dgm:spPr/>
    </dgm:pt>
    <dgm:pt modelId="{DC0ADE11-E654-4240-BB4A-D49FBABD226F}" type="pres">
      <dgm:prSet presAssocID="{84B1A383-CE31-4482-ACA9-F6B36C56D95F}" presName="node" presStyleLbl="node1" presStyleIdx="0" presStyleCnt="8">
        <dgm:presLayoutVars>
          <dgm:bulletEnabled val="1"/>
        </dgm:presLayoutVars>
      </dgm:prSet>
      <dgm:spPr/>
    </dgm:pt>
    <dgm:pt modelId="{970C36D2-6071-4607-94BA-CFC9858E1F14}" type="pres">
      <dgm:prSet presAssocID="{E2DC7E4D-D449-4568-A091-5070DDF81285}" presName="sibTrans" presStyleCnt="0"/>
      <dgm:spPr/>
    </dgm:pt>
    <dgm:pt modelId="{45BF7B04-030F-4672-AE2D-A5F60C72B728}" type="pres">
      <dgm:prSet presAssocID="{F112F85F-E7D9-4483-987B-E11FF2447574}" presName="node" presStyleLbl="node1" presStyleIdx="1" presStyleCnt="8">
        <dgm:presLayoutVars>
          <dgm:bulletEnabled val="1"/>
        </dgm:presLayoutVars>
      </dgm:prSet>
      <dgm:spPr/>
    </dgm:pt>
    <dgm:pt modelId="{14171C94-3BC4-4B9F-BD10-0D875C5B6622}" type="pres">
      <dgm:prSet presAssocID="{0FE15A2E-5935-4447-9806-6556B205478B}" presName="sibTrans" presStyleCnt="0"/>
      <dgm:spPr/>
    </dgm:pt>
    <dgm:pt modelId="{BFDF29F2-1A89-481C-B003-591BEC138F44}" type="pres">
      <dgm:prSet presAssocID="{1FF07EF7-BAE7-46AA-AC50-E52E73A3A706}" presName="node" presStyleLbl="node1" presStyleIdx="2" presStyleCnt="8">
        <dgm:presLayoutVars>
          <dgm:bulletEnabled val="1"/>
        </dgm:presLayoutVars>
      </dgm:prSet>
      <dgm:spPr/>
    </dgm:pt>
    <dgm:pt modelId="{415DC5D3-07A0-46F5-9B53-12DADB958F26}" type="pres">
      <dgm:prSet presAssocID="{D640C710-DF09-436D-9BA7-40C1832924C0}" presName="sibTrans" presStyleCnt="0"/>
      <dgm:spPr/>
    </dgm:pt>
    <dgm:pt modelId="{FA7634F2-B8AE-457C-A3D0-854F5EBEFF40}" type="pres">
      <dgm:prSet presAssocID="{B93143F8-ECBC-48B0-A10C-971E6185C6BF}" presName="node" presStyleLbl="node1" presStyleIdx="3" presStyleCnt="8">
        <dgm:presLayoutVars>
          <dgm:bulletEnabled val="1"/>
        </dgm:presLayoutVars>
      </dgm:prSet>
      <dgm:spPr/>
    </dgm:pt>
    <dgm:pt modelId="{F79EFA5D-2CFC-48C3-9C8A-D7E1CC779E70}" type="pres">
      <dgm:prSet presAssocID="{CE080DC0-8DD0-46EC-9C18-587D396E497E}" presName="sibTrans" presStyleCnt="0"/>
      <dgm:spPr/>
    </dgm:pt>
    <dgm:pt modelId="{18F17395-4037-4BC7-9342-1E99D5BD3565}" type="pres">
      <dgm:prSet presAssocID="{3BC08F47-4BDC-4795-BA49-91B9AEC7CF10}" presName="node" presStyleLbl="node1" presStyleIdx="4" presStyleCnt="8">
        <dgm:presLayoutVars>
          <dgm:bulletEnabled val="1"/>
        </dgm:presLayoutVars>
      </dgm:prSet>
      <dgm:spPr/>
    </dgm:pt>
    <dgm:pt modelId="{D850D44D-A187-4AF2-B5A6-2F88143CFCC1}" type="pres">
      <dgm:prSet presAssocID="{51A8D0BA-C915-44A9-BD6D-5F6806748442}" presName="sibTrans" presStyleCnt="0"/>
      <dgm:spPr/>
    </dgm:pt>
    <dgm:pt modelId="{4FCC5FCB-C545-4D84-9722-A419D38B50BD}" type="pres">
      <dgm:prSet presAssocID="{6E5D3F80-8253-4508-B5DB-586D7875506D}" presName="node" presStyleLbl="node1" presStyleIdx="5" presStyleCnt="8">
        <dgm:presLayoutVars>
          <dgm:bulletEnabled val="1"/>
        </dgm:presLayoutVars>
      </dgm:prSet>
      <dgm:spPr/>
    </dgm:pt>
    <dgm:pt modelId="{1699FDCC-49D3-41D0-93B1-FE6B13D139EE}" type="pres">
      <dgm:prSet presAssocID="{3B3064D9-B448-4655-8190-E13322FC4460}" presName="sibTrans" presStyleCnt="0"/>
      <dgm:spPr/>
    </dgm:pt>
    <dgm:pt modelId="{EC03A7A8-0399-4F36-9767-510C491FDB18}" type="pres">
      <dgm:prSet presAssocID="{7C614EC9-E146-40C6-B3A9-EDF7B667BCA0}" presName="node" presStyleLbl="node1" presStyleIdx="6" presStyleCnt="8">
        <dgm:presLayoutVars>
          <dgm:bulletEnabled val="1"/>
        </dgm:presLayoutVars>
      </dgm:prSet>
      <dgm:spPr/>
    </dgm:pt>
    <dgm:pt modelId="{E3FAA7AC-7E99-4D62-94DD-FF519C3CF5C6}" type="pres">
      <dgm:prSet presAssocID="{462294B5-E211-4B3F-BFD9-B50264F3E156}" presName="sibTrans" presStyleCnt="0"/>
      <dgm:spPr/>
    </dgm:pt>
    <dgm:pt modelId="{55933DE4-F72B-420B-9A37-943C6A8E790F}" type="pres">
      <dgm:prSet presAssocID="{B99A01FD-C9EB-4074-BAB9-BA3FE6816D8C}" presName="node" presStyleLbl="node1" presStyleIdx="7" presStyleCnt="8">
        <dgm:presLayoutVars>
          <dgm:bulletEnabled val="1"/>
        </dgm:presLayoutVars>
      </dgm:prSet>
      <dgm:spPr/>
    </dgm:pt>
  </dgm:ptLst>
  <dgm:cxnLst>
    <dgm:cxn modelId="{3EEC4276-ADDF-4C29-8D93-69205AD1CCDF}" srcId="{0C627CEE-1BE0-4F22-8BC5-6F0F4443765C}" destId="{6E5D3F80-8253-4508-B5DB-586D7875506D}" srcOrd="5" destOrd="0" parTransId="{222E1AF7-C6E9-4081-ACCF-827B07FB9F7B}" sibTransId="{3B3064D9-B448-4655-8190-E13322FC4460}"/>
    <dgm:cxn modelId="{49E3DEC4-35E1-493C-B7C1-5601FC53A776}" srcId="{0C627CEE-1BE0-4F22-8BC5-6F0F4443765C}" destId="{84B1A383-CE31-4482-ACA9-F6B36C56D95F}" srcOrd="0" destOrd="0" parTransId="{64B05ED0-55D4-4F42-AB3F-90C4E28F33C3}" sibTransId="{E2DC7E4D-D449-4568-A091-5070DDF81285}"/>
    <dgm:cxn modelId="{D4226978-F2FE-4626-9031-9CC0A4CD72C7}" srcId="{0C627CEE-1BE0-4F22-8BC5-6F0F4443765C}" destId="{3BC08F47-4BDC-4795-BA49-91B9AEC7CF10}" srcOrd="4" destOrd="0" parTransId="{6EA8A827-2EA6-4AB9-8A65-EF0C5ECC7E57}" sibTransId="{51A8D0BA-C915-44A9-BD6D-5F6806748442}"/>
    <dgm:cxn modelId="{426E3E42-DA71-43CB-978A-FD693CC03DAC}" type="presOf" srcId="{7C614EC9-E146-40C6-B3A9-EDF7B667BCA0}" destId="{EC03A7A8-0399-4F36-9767-510C491FDB18}" srcOrd="0" destOrd="0" presId="urn:microsoft.com/office/officeart/2005/8/layout/default"/>
    <dgm:cxn modelId="{5B92DBB9-7411-4A0B-A9FA-7D460463FCDA}" srcId="{0C627CEE-1BE0-4F22-8BC5-6F0F4443765C}" destId="{F112F85F-E7D9-4483-987B-E11FF2447574}" srcOrd="1" destOrd="0" parTransId="{5A5FC174-7AE9-40D2-9767-11E6C7620CC4}" sibTransId="{0FE15A2E-5935-4447-9806-6556B205478B}"/>
    <dgm:cxn modelId="{8A8A9A94-CB8A-46E0-9DBF-12E28A546AC3}" srcId="{0C627CEE-1BE0-4F22-8BC5-6F0F4443765C}" destId="{B99A01FD-C9EB-4074-BAB9-BA3FE6816D8C}" srcOrd="7" destOrd="0" parTransId="{664C2686-D708-4C77-8F42-D1503ACBB814}" sibTransId="{7AE735CA-27D9-4B2F-AC89-C7F3E9F33ABB}"/>
    <dgm:cxn modelId="{B6C9F26D-51BC-4545-A4F3-6C3DA87DBC44}" srcId="{0C627CEE-1BE0-4F22-8BC5-6F0F4443765C}" destId="{7C614EC9-E146-40C6-B3A9-EDF7B667BCA0}" srcOrd="6" destOrd="0" parTransId="{0B9F56B2-6761-4291-A062-ED5361DE4AA0}" sibTransId="{462294B5-E211-4B3F-BFD9-B50264F3E156}"/>
    <dgm:cxn modelId="{0A1BA514-5929-4964-A4AF-D70F6E513FDC}" type="presOf" srcId="{1FF07EF7-BAE7-46AA-AC50-E52E73A3A706}" destId="{BFDF29F2-1A89-481C-B003-591BEC138F44}" srcOrd="0" destOrd="0" presId="urn:microsoft.com/office/officeart/2005/8/layout/default"/>
    <dgm:cxn modelId="{BF3E5484-336E-418B-B61F-E6DCC6315946}" type="presOf" srcId="{F112F85F-E7D9-4483-987B-E11FF2447574}" destId="{45BF7B04-030F-4672-AE2D-A5F60C72B728}" srcOrd="0" destOrd="0" presId="urn:microsoft.com/office/officeart/2005/8/layout/default"/>
    <dgm:cxn modelId="{5791CAE0-DBE5-47A6-AA67-4CF7196B0CF1}" srcId="{0C627CEE-1BE0-4F22-8BC5-6F0F4443765C}" destId="{1FF07EF7-BAE7-46AA-AC50-E52E73A3A706}" srcOrd="2" destOrd="0" parTransId="{91355A3C-5C49-4A3E-8EF2-1E1706977092}" sibTransId="{D640C710-DF09-436D-9BA7-40C1832924C0}"/>
    <dgm:cxn modelId="{6E1A5A89-58CC-4555-8A15-637A67797C1A}" type="presOf" srcId="{0C627CEE-1BE0-4F22-8BC5-6F0F4443765C}" destId="{A2D3A489-815B-4A49-8D2B-04B4F5EB1788}" srcOrd="0" destOrd="0" presId="urn:microsoft.com/office/officeart/2005/8/layout/default"/>
    <dgm:cxn modelId="{168215F6-56C2-493E-987D-8B5F34822CB4}" srcId="{0C627CEE-1BE0-4F22-8BC5-6F0F4443765C}" destId="{B93143F8-ECBC-48B0-A10C-971E6185C6BF}" srcOrd="3" destOrd="0" parTransId="{A96CFC2D-89B8-4F54-9E34-061CD27C0303}" sibTransId="{CE080DC0-8DD0-46EC-9C18-587D396E497E}"/>
    <dgm:cxn modelId="{F17BB1FF-8DDF-453A-AD82-1F579AA5DD4C}" type="presOf" srcId="{B99A01FD-C9EB-4074-BAB9-BA3FE6816D8C}" destId="{55933DE4-F72B-420B-9A37-943C6A8E790F}" srcOrd="0" destOrd="0" presId="urn:microsoft.com/office/officeart/2005/8/layout/default"/>
    <dgm:cxn modelId="{82207BB1-4CD2-4135-AF8E-5BCBBF445F78}" type="presOf" srcId="{84B1A383-CE31-4482-ACA9-F6B36C56D95F}" destId="{DC0ADE11-E654-4240-BB4A-D49FBABD226F}" srcOrd="0" destOrd="0" presId="urn:microsoft.com/office/officeart/2005/8/layout/default"/>
    <dgm:cxn modelId="{C6EB4C32-BA95-4654-9889-3AD7A361052C}" type="presOf" srcId="{6E5D3F80-8253-4508-B5DB-586D7875506D}" destId="{4FCC5FCB-C545-4D84-9722-A419D38B50BD}" srcOrd="0" destOrd="0" presId="urn:microsoft.com/office/officeart/2005/8/layout/default"/>
    <dgm:cxn modelId="{97FD89D0-1572-4DF7-9280-9915D9F91D40}" type="presOf" srcId="{B93143F8-ECBC-48B0-A10C-971E6185C6BF}" destId="{FA7634F2-B8AE-457C-A3D0-854F5EBEFF40}" srcOrd="0" destOrd="0" presId="urn:microsoft.com/office/officeart/2005/8/layout/default"/>
    <dgm:cxn modelId="{CE5AFFDF-E7B8-4DEB-BC89-02F95DDA3098}" type="presOf" srcId="{3BC08F47-4BDC-4795-BA49-91B9AEC7CF10}" destId="{18F17395-4037-4BC7-9342-1E99D5BD3565}" srcOrd="0" destOrd="0" presId="urn:microsoft.com/office/officeart/2005/8/layout/default"/>
    <dgm:cxn modelId="{9211612D-2F56-45E9-A505-BF0368681A5B}" type="presParOf" srcId="{A2D3A489-815B-4A49-8D2B-04B4F5EB1788}" destId="{DC0ADE11-E654-4240-BB4A-D49FBABD226F}" srcOrd="0" destOrd="0" presId="urn:microsoft.com/office/officeart/2005/8/layout/default"/>
    <dgm:cxn modelId="{4587B08F-B9EA-47AB-90B7-0D8E694D2BF0}" type="presParOf" srcId="{A2D3A489-815B-4A49-8D2B-04B4F5EB1788}" destId="{970C36D2-6071-4607-94BA-CFC9858E1F14}" srcOrd="1" destOrd="0" presId="urn:microsoft.com/office/officeart/2005/8/layout/default"/>
    <dgm:cxn modelId="{F17EC2B8-7668-4DF9-9B54-AD79A6AC5F9D}" type="presParOf" srcId="{A2D3A489-815B-4A49-8D2B-04B4F5EB1788}" destId="{45BF7B04-030F-4672-AE2D-A5F60C72B728}" srcOrd="2" destOrd="0" presId="urn:microsoft.com/office/officeart/2005/8/layout/default"/>
    <dgm:cxn modelId="{75AF5CC2-9A2F-4610-9CBF-A585D775B28A}" type="presParOf" srcId="{A2D3A489-815B-4A49-8D2B-04B4F5EB1788}" destId="{14171C94-3BC4-4B9F-BD10-0D875C5B6622}" srcOrd="3" destOrd="0" presId="urn:microsoft.com/office/officeart/2005/8/layout/default"/>
    <dgm:cxn modelId="{D227D967-94C6-4FC7-BE21-80F5E595CAE3}" type="presParOf" srcId="{A2D3A489-815B-4A49-8D2B-04B4F5EB1788}" destId="{BFDF29F2-1A89-481C-B003-591BEC138F44}" srcOrd="4" destOrd="0" presId="urn:microsoft.com/office/officeart/2005/8/layout/default"/>
    <dgm:cxn modelId="{6178120F-0580-4AED-A5C5-82399EEB0BA2}" type="presParOf" srcId="{A2D3A489-815B-4A49-8D2B-04B4F5EB1788}" destId="{415DC5D3-07A0-46F5-9B53-12DADB958F26}" srcOrd="5" destOrd="0" presId="urn:microsoft.com/office/officeart/2005/8/layout/default"/>
    <dgm:cxn modelId="{43080F51-682C-4320-91F6-046538AF9B83}" type="presParOf" srcId="{A2D3A489-815B-4A49-8D2B-04B4F5EB1788}" destId="{FA7634F2-B8AE-457C-A3D0-854F5EBEFF40}" srcOrd="6" destOrd="0" presId="urn:microsoft.com/office/officeart/2005/8/layout/default"/>
    <dgm:cxn modelId="{C3560D2E-857B-4E82-9036-488A15E88A4E}" type="presParOf" srcId="{A2D3A489-815B-4A49-8D2B-04B4F5EB1788}" destId="{F79EFA5D-2CFC-48C3-9C8A-D7E1CC779E70}" srcOrd="7" destOrd="0" presId="urn:microsoft.com/office/officeart/2005/8/layout/default"/>
    <dgm:cxn modelId="{9DFEB51B-2725-407D-B34A-4FE4F667519B}" type="presParOf" srcId="{A2D3A489-815B-4A49-8D2B-04B4F5EB1788}" destId="{18F17395-4037-4BC7-9342-1E99D5BD3565}" srcOrd="8" destOrd="0" presId="urn:microsoft.com/office/officeart/2005/8/layout/default"/>
    <dgm:cxn modelId="{9A28DF8F-F4BC-45F8-80C9-1A074B1ED89A}" type="presParOf" srcId="{A2D3A489-815B-4A49-8D2B-04B4F5EB1788}" destId="{D850D44D-A187-4AF2-B5A6-2F88143CFCC1}" srcOrd="9" destOrd="0" presId="urn:microsoft.com/office/officeart/2005/8/layout/default"/>
    <dgm:cxn modelId="{F247312E-8FE2-4ACB-8F34-9FA84FDBD123}" type="presParOf" srcId="{A2D3A489-815B-4A49-8D2B-04B4F5EB1788}" destId="{4FCC5FCB-C545-4D84-9722-A419D38B50BD}" srcOrd="10" destOrd="0" presId="urn:microsoft.com/office/officeart/2005/8/layout/default"/>
    <dgm:cxn modelId="{0C257F78-B24E-436D-808F-8328AA7B2CFB}" type="presParOf" srcId="{A2D3A489-815B-4A49-8D2B-04B4F5EB1788}" destId="{1699FDCC-49D3-41D0-93B1-FE6B13D139EE}" srcOrd="11" destOrd="0" presId="urn:microsoft.com/office/officeart/2005/8/layout/default"/>
    <dgm:cxn modelId="{537E16DD-CB36-4DF6-8D8F-D13405D0BD1F}" type="presParOf" srcId="{A2D3A489-815B-4A49-8D2B-04B4F5EB1788}" destId="{EC03A7A8-0399-4F36-9767-510C491FDB18}" srcOrd="12" destOrd="0" presId="urn:microsoft.com/office/officeart/2005/8/layout/default"/>
    <dgm:cxn modelId="{9BA1F7A5-1E63-423B-AA12-0F3B93F9C615}" type="presParOf" srcId="{A2D3A489-815B-4A49-8D2B-04B4F5EB1788}" destId="{E3FAA7AC-7E99-4D62-94DD-FF519C3CF5C6}" srcOrd="13" destOrd="0" presId="urn:microsoft.com/office/officeart/2005/8/layout/default"/>
    <dgm:cxn modelId="{384512AC-BC4A-4557-9B2D-FB44E189579A}" type="presParOf" srcId="{A2D3A489-815B-4A49-8D2B-04B4F5EB1788}" destId="{55933DE4-F72B-420B-9A37-943C6A8E790F}" srcOrd="14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F7DE03F-5E9F-42EF-B636-7B254F028696}" type="datetimeFigureOut">
              <a:rPr lang="ru-RU" smtClean="0"/>
              <a:t>27.10.2014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36C3AFF-5FA9-4A91-B448-0D89BF417E5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DE03F-5E9F-42EF-B636-7B254F028696}" type="datetimeFigureOut">
              <a:rPr lang="ru-RU" smtClean="0"/>
              <a:t>27.10.2014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3AFF-5FA9-4A91-B448-0D89BF417E5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DE03F-5E9F-42EF-B636-7B254F028696}" type="datetimeFigureOut">
              <a:rPr lang="ru-RU" smtClean="0"/>
              <a:t>27.10.2014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3AFF-5FA9-4A91-B448-0D89BF417E5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7DE03F-5E9F-42EF-B636-7B254F028696}" type="datetimeFigureOut">
              <a:rPr lang="ru-RU" smtClean="0"/>
              <a:t>27.10.2014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36C3AFF-5FA9-4A91-B448-0D89BF417E5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F7DE03F-5E9F-42EF-B636-7B254F028696}" type="datetimeFigureOut">
              <a:rPr lang="ru-RU" smtClean="0"/>
              <a:t>27.10.2014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36C3AFF-5FA9-4A91-B448-0D89BF417E5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DE03F-5E9F-42EF-B636-7B254F028696}" type="datetimeFigureOut">
              <a:rPr lang="ru-RU" smtClean="0"/>
              <a:t>27.10.2014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3AFF-5FA9-4A91-B448-0D89BF417E5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DE03F-5E9F-42EF-B636-7B254F028696}" type="datetimeFigureOut">
              <a:rPr lang="ru-RU" smtClean="0"/>
              <a:t>27.10.2014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3AFF-5FA9-4A91-B448-0D89BF417E5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7DE03F-5E9F-42EF-B636-7B254F028696}" type="datetimeFigureOut">
              <a:rPr lang="ru-RU" smtClean="0"/>
              <a:t>27.10.2014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36C3AFF-5FA9-4A91-B448-0D89BF417E5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DE03F-5E9F-42EF-B636-7B254F028696}" type="datetimeFigureOut">
              <a:rPr lang="ru-RU" smtClean="0"/>
              <a:t>27.10.2014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3AFF-5FA9-4A91-B448-0D89BF417E5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7DE03F-5E9F-42EF-B636-7B254F028696}" type="datetimeFigureOut">
              <a:rPr lang="ru-RU" smtClean="0"/>
              <a:t>27.10.2014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36C3AFF-5FA9-4A91-B448-0D89BF417E5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7DE03F-5E9F-42EF-B636-7B254F028696}" type="datetimeFigureOut">
              <a:rPr lang="ru-RU" smtClean="0"/>
              <a:t>27.10.2014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36C3AFF-5FA9-4A91-B448-0D89BF417E5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F7DE03F-5E9F-42EF-B636-7B254F028696}" type="datetimeFigureOut">
              <a:rPr lang="ru-RU" smtClean="0"/>
              <a:t>27.10.2014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36C3AFF-5FA9-4A91-B448-0D89BF417E5A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1071546"/>
            <a:ext cx="6600844" cy="278608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Содержание, формы и методы взаимодействия с родителями по формированию у детей безопасного поведения 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на улице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  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Подготовила:  воспитатель Киреева Е.В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      Цель работы с родителями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28" cy="4873752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Создание условий для повышения образовательного уровня родителей по вопросам безопасного поведения детей дошкольного возраста на улице; </a:t>
            </a:r>
          </a:p>
          <a:p>
            <a:pPr algn="ctr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Courier New" pitchFamily="49" charset="0"/>
              <a:buChar char="o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Обозначение круга правил, с которыми необходимо знакомить, прежде всего, в семье.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   Задачи работы с родителями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С помощью разнообразных методов и приёмов повысить родительскую компетентность в вопросах формирования основ безопасного поведения у детей дошкольного возраста;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Содействовать установлению между воспитателями и родителями доброжелательных отношений с установкой на будущее деловое сотрудничество;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Создание условий для обогащения детско-родительских взаимоотношений и формирования социальных навыков и норм поведения на основе совместной деятельности с родителями  и взаимной помощи;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Активизировать пропагандистскую деятельность среди родителей  по формированию основ правил дорожного движения;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Выработать систему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воспитательно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– образовательной работы по формированию навыков безопасного поведения на улице.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1143000"/>
          </a:xfrm>
        </p:spPr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Формы взаимодействия с родителями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428596" y="1500174"/>
          <a:ext cx="7972452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928926" y="6072206"/>
            <a:ext cx="3143272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их виды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8266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Традиционные формы взаимодействия с родителями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Просветительская  работа с родителями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52" cy="1143000"/>
          </a:xfrm>
        </p:spPr>
        <p:txBody>
          <a:bodyPr/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Нетрадиционные формы взаимодействия с родителями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972452" cy="54024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>
                <a:latin typeface="Arial" pitchFamily="34" charset="0"/>
                <a:cs typeface="Arial" pitchFamily="34" charset="0"/>
              </a:rPr>
              <a:t> Пример родителей – один из основных факторов успешного воспитания у детей навыков безопасного поведения на дороге.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1357290" y="2071678"/>
            <a:ext cx="7100910" cy="1428760"/>
          </a:xfrm>
        </p:spPr>
        <p:txBody>
          <a:bodyPr/>
          <a:lstStyle/>
          <a:p>
            <a:r>
              <a:rPr lang="ru-RU" smtClean="0"/>
              <a:t>БЛАГОДАРЮ  ЗА  ВНИМАНИЕ</a:t>
            </a:r>
            <a:endParaRPr lang="ru-RU" dirty="0"/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236</TotalTime>
  <Words>279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Содержание, формы и методы взаимодействия с родителями по формированию у детей безопасного поведения  на улице</vt:lpstr>
      <vt:lpstr>           Цель работы с родителями</vt:lpstr>
      <vt:lpstr>        Задачи работы с родителями</vt:lpstr>
      <vt:lpstr>   Формы взаимодействия с родителями</vt:lpstr>
      <vt:lpstr>Традиционные формы взаимодействия с родителями</vt:lpstr>
      <vt:lpstr>Просветительская  работа с родителями</vt:lpstr>
      <vt:lpstr>Нетрадиционные формы взаимодействия с родителями</vt:lpstr>
      <vt:lpstr>Слайд 8</vt:lpstr>
      <vt:lpstr>БЛАГОДАРЮ  ЗА  ВНИМАНИЕ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Содержание, формы и методы взаимодействия с родителями по формированию у детей безопасного поведения  на улице</dc:title>
  <dc:creator>ACER</dc:creator>
  <cp:lastModifiedBy>ACER</cp:lastModifiedBy>
  <cp:revision>1</cp:revision>
  <dcterms:created xsi:type="dcterms:W3CDTF">2014-10-27T14:52:55Z</dcterms:created>
  <dcterms:modified xsi:type="dcterms:W3CDTF">2014-10-27T18:49:18Z</dcterms:modified>
</cp:coreProperties>
</file>