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65" r:id="rId5"/>
    <p:sldId id="260" r:id="rId6"/>
    <p:sldId id="261" r:id="rId7"/>
    <p:sldId id="257" r:id="rId8"/>
    <p:sldId id="258" r:id="rId9"/>
    <p:sldId id="259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3BA56CA-9E61-4FDE-ADD4-216118F639A0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629280-57C9-4EC2-8A9E-065CE7FEF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285852" y="571480"/>
            <a:ext cx="7406640" cy="689098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Arial" pitchFamily="34" charset="0"/>
                <a:cs typeface="Arial" pitchFamily="34" charset="0"/>
              </a:rPr>
              <a:t>Муниципальное бюджетное дошкольное образовательное учреждение детский сад №5 комбинированного вида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4" descr="http://planeta-b.ucoz.ru/_ph/2/2/501633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857496"/>
            <a:ext cx="1628775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571604" y="2214554"/>
            <a:ext cx="6000792" cy="26161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Семинар-практикум 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«Построение образовательного процесса в ДОУ по обучению детей правилам дорожного движения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Средняя группа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Набор транспортных средств (автобус, поезд, машины легковые и грузовые, пожарная машина, скорая, милицейская машина</a:t>
            </a:r>
          </a:p>
          <a:p>
            <a:r>
              <a:rPr lang="ru-RU" sz="1800" dirty="0" smtClean="0"/>
              <a:t>Светофор </a:t>
            </a:r>
          </a:p>
          <a:p>
            <a:r>
              <a:rPr lang="ru-RU" sz="1800" dirty="0" smtClean="0"/>
              <a:t>Дорожные знаки «Пешеходный переход», Осторожно, дети», «Двустороннее движение»</a:t>
            </a:r>
          </a:p>
          <a:p>
            <a:r>
              <a:rPr lang="ru-RU" sz="1800" dirty="0" smtClean="0"/>
              <a:t>Деревянный конструктор</a:t>
            </a:r>
          </a:p>
          <a:p>
            <a:r>
              <a:rPr lang="ru-RU" sz="1800" dirty="0" smtClean="0"/>
              <a:t>Игровое поле «Дорога»</a:t>
            </a:r>
          </a:p>
          <a:p>
            <a:r>
              <a:rPr lang="ru-RU" sz="1800" dirty="0" smtClean="0"/>
              <a:t>Картинки с изображением: транспорта, улицы города со знаками, проезжей части с тротуарами</a:t>
            </a:r>
          </a:p>
          <a:p>
            <a:r>
              <a:rPr lang="ru-RU" sz="1800" dirty="0" smtClean="0"/>
              <a:t>Макет  дороги настольный</a:t>
            </a:r>
          </a:p>
          <a:p>
            <a:r>
              <a:rPr lang="ru-RU" sz="1800" dirty="0" smtClean="0"/>
              <a:t>Алгоритмы «Как правильно переходить дорогу», «Найдите пешеходный переход», «</a:t>
            </a:r>
            <a:r>
              <a:rPr lang="ru-RU" sz="1800" dirty="0" err="1" smtClean="0"/>
              <a:t>Осторожно,дорога</a:t>
            </a:r>
            <a:r>
              <a:rPr lang="ru-RU" sz="1800" dirty="0" smtClean="0"/>
              <a:t>»</a:t>
            </a:r>
          </a:p>
          <a:p>
            <a:r>
              <a:rPr lang="ru-RU" sz="1800" dirty="0" smtClean="0"/>
              <a:t>Атрибуты для инспектора ГИБДД</a:t>
            </a:r>
          </a:p>
          <a:p>
            <a:r>
              <a:rPr lang="ru-RU" sz="1800" dirty="0" smtClean="0"/>
              <a:t>Атрибуты для сюжетно-ролевой игры «Транспорт»</a:t>
            </a:r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Старшая группа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Различные вида транспорта</a:t>
            </a:r>
          </a:p>
          <a:p>
            <a:r>
              <a:rPr lang="ru-RU" sz="1800" dirty="0" smtClean="0"/>
              <a:t>Светофор</a:t>
            </a:r>
          </a:p>
          <a:p>
            <a:r>
              <a:rPr lang="ru-RU" sz="1800" dirty="0" smtClean="0"/>
              <a:t>Куклы, коляски</a:t>
            </a:r>
          </a:p>
          <a:p>
            <a:r>
              <a:rPr lang="ru-RU" sz="1800" dirty="0" smtClean="0"/>
              <a:t>Набор дорожных знаков (мелкие на подставках и крупные)</a:t>
            </a:r>
          </a:p>
          <a:p>
            <a:r>
              <a:rPr lang="ru-RU" sz="1800" dirty="0" smtClean="0"/>
              <a:t>Макет перекрестка с </a:t>
            </a:r>
            <a:r>
              <a:rPr lang="ru-RU" sz="1800" dirty="0" err="1" smtClean="0"/>
              <a:t>атрубутами</a:t>
            </a:r>
            <a:endParaRPr lang="ru-RU" sz="1800" dirty="0" smtClean="0"/>
          </a:p>
          <a:p>
            <a:r>
              <a:rPr lang="ru-RU" sz="1800" dirty="0" smtClean="0"/>
              <a:t>Алгоритмы «Как правильно переходить дорогу», «Найдите пешеходный переход», «</a:t>
            </a:r>
            <a:r>
              <a:rPr lang="ru-RU" sz="1800" dirty="0" err="1" smtClean="0"/>
              <a:t>Осторожно,дорога</a:t>
            </a:r>
            <a:r>
              <a:rPr lang="ru-RU" sz="1800" dirty="0" smtClean="0"/>
              <a:t>»</a:t>
            </a:r>
          </a:p>
          <a:p>
            <a:r>
              <a:rPr lang="ru-RU" sz="1800" dirty="0" smtClean="0"/>
              <a:t>Перфокарты  с разными ситуациями в файле</a:t>
            </a:r>
          </a:p>
          <a:p>
            <a:r>
              <a:rPr lang="ru-RU" sz="1800" dirty="0" smtClean="0"/>
              <a:t>Дидактические игры «О чем говорят знаки», «Угадай знак», « Где спрятался знак», «Перекресток», «Наша улица»</a:t>
            </a:r>
          </a:p>
          <a:p>
            <a:r>
              <a:rPr lang="ru-RU" sz="1800" dirty="0" smtClean="0"/>
              <a:t>Атрибуты инспектора ГИБДД</a:t>
            </a:r>
          </a:p>
          <a:p>
            <a:r>
              <a:rPr lang="ru-RU" sz="1800" dirty="0" smtClean="0"/>
              <a:t>Напольный  перекресток с зеброй и островком безопасности</a:t>
            </a:r>
          </a:p>
          <a:p>
            <a:r>
              <a:rPr lang="ru-RU" sz="1800" dirty="0" smtClean="0"/>
              <a:t>Атрибуты к  сюжетно ролевой игре «Транспорт +  ПДД»</a:t>
            </a:r>
          </a:p>
          <a:p>
            <a:r>
              <a:rPr lang="ru-RU" sz="1800" dirty="0" smtClean="0"/>
              <a:t>Маршруты безопасного пути от дома до детского сада</a:t>
            </a:r>
            <a:endParaRPr lang="ru-RU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Подготовительная группа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УСЛОЖНЕНИЕ УГОЛКА</a:t>
            </a:r>
          </a:p>
          <a:p>
            <a:r>
              <a:rPr lang="ru-RU" sz="1800" dirty="0" smtClean="0"/>
              <a:t>Виды транспорта ( + экскаватор, подъемный кран, бульдозер, бетономешалка</a:t>
            </a:r>
          </a:p>
          <a:p>
            <a:r>
              <a:rPr lang="ru-RU" sz="1800" dirty="0" smtClean="0"/>
              <a:t>Мини-макет микрорайона на столе с разметкой, дорожными знаками, транспортом, светофорами, мелкими игрушками-куклами</a:t>
            </a:r>
          </a:p>
          <a:p>
            <a:r>
              <a:rPr lang="ru-RU" sz="1800" dirty="0" smtClean="0"/>
              <a:t>Картинки с изображением всех видов транспорта</a:t>
            </a:r>
          </a:p>
          <a:p>
            <a:r>
              <a:rPr lang="ru-RU" sz="1800" dirty="0" smtClean="0"/>
              <a:t>Картотека  «опасных  ситуаций» на дороге</a:t>
            </a:r>
          </a:p>
          <a:p>
            <a:r>
              <a:rPr lang="ru-RU" sz="1800" dirty="0" smtClean="0"/>
              <a:t>Маршруты безопасного пути от дома до детского сада</a:t>
            </a:r>
          </a:p>
          <a:p>
            <a:r>
              <a:rPr lang="ru-RU" sz="1800" dirty="0" smtClean="0"/>
              <a:t>Подборка видео  по правилам дорожного движения</a:t>
            </a:r>
          </a:p>
          <a:p>
            <a:r>
              <a:rPr lang="ru-RU" sz="1800" dirty="0" smtClean="0"/>
              <a:t>Водительские удостоверения, сдавшим экзамен по ПДД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Повестка: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105416"/>
          </a:xfrm>
        </p:spPr>
        <p:txBody>
          <a:bodyPr>
            <a:normAutofit fontScale="92500" lnSpcReduction="10000"/>
          </a:bodyPr>
          <a:lstStyle/>
          <a:p>
            <a:pPr marL="539496" indent="-457200">
              <a:buNone/>
            </a:pPr>
            <a:r>
              <a:rPr lang="ru-RU" sz="2200" b="1" dirty="0" smtClean="0"/>
              <a:t>1.Создание условий  в группе для обучения дошкольников безопасному поведению на дорогах.                                        </a:t>
            </a:r>
          </a:p>
          <a:p>
            <a:pPr marL="539496" indent="-457200">
              <a:buNone/>
            </a:pPr>
            <a:r>
              <a:rPr lang="ru-RU" sz="2200" b="1" dirty="0" smtClean="0"/>
              <a:t> </a:t>
            </a:r>
            <a:r>
              <a:rPr lang="ru-RU" sz="2200" b="1" dirty="0" smtClean="0"/>
              <a:t>                                                                                              </a:t>
            </a:r>
            <a:r>
              <a:rPr lang="ru-RU" sz="2200" dirty="0" smtClean="0"/>
              <a:t>         Тихонова М.А.</a:t>
            </a:r>
          </a:p>
          <a:p>
            <a:pPr marL="539496" indent="-457200">
              <a:buNone/>
            </a:pPr>
            <a:r>
              <a:rPr lang="ru-RU" sz="2200" b="1" dirty="0" smtClean="0"/>
              <a:t>2. Работа с детьми: содержание, формы и методы.</a:t>
            </a:r>
          </a:p>
          <a:p>
            <a:pPr marL="539496" indent="-457200">
              <a:buNone/>
            </a:pPr>
            <a:r>
              <a:rPr lang="ru-RU" sz="2200" dirty="0" smtClean="0"/>
              <a:t>                                                                                                       Воронина Е.Е.</a:t>
            </a:r>
          </a:p>
          <a:p>
            <a:pPr marL="539496" indent="-457200">
              <a:buNone/>
            </a:pPr>
            <a:r>
              <a:rPr lang="ru-RU" sz="2200" b="1" dirty="0" smtClean="0"/>
              <a:t>3. Планирование работы с детьми по ознакомлению с ПДД.</a:t>
            </a:r>
          </a:p>
          <a:p>
            <a:pPr marL="539496" indent="-457200">
              <a:buNone/>
            </a:pPr>
            <a:r>
              <a:rPr lang="ru-RU" sz="2200" dirty="0" smtClean="0"/>
              <a:t> </a:t>
            </a:r>
            <a:r>
              <a:rPr lang="ru-RU" sz="2200" dirty="0" smtClean="0"/>
              <a:t>                                                                                                      </a:t>
            </a:r>
            <a:r>
              <a:rPr lang="ru-RU" sz="2200" dirty="0" err="1" smtClean="0"/>
              <a:t>Кунавина</a:t>
            </a:r>
            <a:r>
              <a:rPr lang="ru-RU" sz="2200" dirty="0" smtClean="0"/>
              <a:t> Е.В.</a:t>
            </a:r>
          </a:p>
          <a:p>
            <a:pPr marL="539496" indent="-457200">
              <a:buNone/>
            </a:pPr>
            <a:r>
              <a:rPr lang="ru-RU" sz="2200" b="1" dirty="0" smtClean="0"/>
              <a:t>4.Работа с родителями: содержание, формы и методы</a:t>
            </a:r>
            <a:r>
              <a:rPr lang="ru-RU" sz="2200" dirty="0" smtClean="0"/>
              <a:t>.</a:t>
            </a:r>
          </a:p>
          <a:p>
            <a:pPr marL="539496" indent="-457200">
              <a:buNone/>
            </a:pPr>
            <a:r>
              <a:rPr lang="ru-RU" sz="2200" dirty="0" smtClean="0"/>
              <a:t> </a:t>
            </a:r>
            <a:r>
              <a:rPr lang="ru-RU" sz="2200" dirty="0" smtClean="0"/>
              <a:t>                                                                                                       Киреева Е.В.</a:t>
            </a:r>
          </a:p>
          <a:p>
            <a:pPr marL="539496" indent="-457200">
              <a:buNone/>
            </a:pPr>
            <a:r>
              <a:rPr lang="ru-RU" sz="2200" b="1" dirty="0" smtClean="0"/>
              <a:t>5. Ознакомление с литературой по профилактике ДДТТ</a:t>
            </a:r>
          </a:p>
          <a:p>
            <a:pPr marL="539496" indent="-457200">
              <a:buNone/>
            </a:pPr>
            <a:r>
              <a:rPr lang="ru-RU" sz="2200" dirty="0" smtClean="0"/>
              <a:t>                                                                                                        Кочнева Е.В.</a:t>
            </a:r>
          </a:p>
          <a:p>
            <a:pPr marL="539496" indent="-457200">
              <a:buNone/>
            </a:pPr>
            <a:r>
              <a:rPr lang="ru-RU" sz="2200" b="1" dirty="0" smtClean="0"/>
              <a:t>6. Создание </a:t>
            </a:r>
            <a:r>
              <a:rPr lang="ru-RU" sz="2200" b="1" dirty="0" err="1" smtClean="0"/>
              <a:t>медиатеки</a:t>
            </a:r>
            <a:r>
              <a:rPr lang="ru-RU" sz="2200" b="1" dirty="0" smtClean="0"/>
              <a:t> </a:t>
            </a:r>
            <a:r>
              <a:rPr lang="ru-RU" sz="2200" b="1" dirty="0" smtClean="0"/>
              <a:t> </a:t>
            </a:r>
            <a:r>
              <a:rPr lang="ru-RU" sz="2200" b="1" dirty="0" smtClean="0"/>
              <a:t>по ознакомлению дошкольников с ПДД.</a:t>
            </a:r>
          </a:p>
          <a:p>
            <a:pPr marL="539496" indent="-457200">
              <a:buNone/>
            </a:pPr>
            <a:r>
              <a:rPr lang="ru-RU" sz="2200" dirty="0" smtClean="0"/>
              <a:t> </a:t>
            </a:r>
            <a:r>
              <a:rPr lang="ru-RU" sz="2200" dirty="0" smtClean="0"/>
              <a:t>                                                                                                      </a:t>
            </a:r>
            <a:r>
              <a:rPr lang="ru-RU" sz="2200" dirty="0" err="1" smtClean="0"/>
              <a:t>Добринская</a:t>
            </a:r>
            <a:r>
              <a:rPr lang="ru-RU" sz="2200" dirty="0" smtClean="0"/>
              <a:t> Н.В.</a:t>
            </a:r>
          </a:p>
          <a:p>
            <a:pPr marL="539496" indent="-457200">
              <a:buFont typeface="+mj-lt"/>
              <a:buAutoNum type="arabicPeriod"/>
            </a:pP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Цель</a:t>
            </a:r>
            <a:r>
              <a:rPr lang="ru-RU" sz="2400" dirty="0" smtClean="0">
                <a:solidFill>
                  <a:schemeClr val="tx1"/>
                </a:solidFill>
              </a:rPr>
              <a:t>: создание в ДОУ условий, оптимально обеспечивающих  процесс по профилактике ДДТТ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35608" y="1857364"/>
            <a:ext cx="7498080" cy="43910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Задачи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развивать материально –техническую базу для работы в данном направлении.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Формировать у детей дошкольного возраста первоначальные знания ПДД.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Формировать у детей навыки осознанного безопасного поведения на улицах города.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Повысить уровень профессиональной компетенции педагогов.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Активизировать внимание родителей и общественности к решению задач по обучению детей дорожной азбуке.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Расширять социальное партнерство в вопросах профилактики ДДТТ.</a:t>
            </a:r>
          </a:p>
          <a:p>
            <a:pPr>
              <a:buFont typeface="Wingdings" pitchFamily="2" charset="2"/>
              <a:buChar char="Ø"/>
            </a:pPr>
            <a:endParaRPr lang="ru-RU" sz="24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285852" y="571480"/>
            <a:ext cx="7406640" cy="689098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Arial" pitchFamily="34" charset="0"/>
                <a:cs typeface="Arial" pitchFamily="34" charset="0"/>
              </a:rPr>
              <a:t>Муниципальное бюджетное дошкольное образовательное учреждение детский сад №5 комбинированного вида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4" descr="http://planeta-b.ucoz.ru/_ph/2/2/501633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857496"/>
            <a:ext cx="1628775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571604" y="2000240"/>
            <a:ext cx="6000792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Создание предметно-развивающей среды                  в группе по ознакомлению дошкольников с правилами дорожного движения</a:t>
            </a:r>
          </a:p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Функции организации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Организующая функция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Воспитательная функция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Развивающая функция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Информационная функция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Стимулирующая функция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Эмоциональная функция</a:t>
            </a:r>
            <a:endParaRPr lang="ru-RU" sz="2400" b="1" i="1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98903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Принципы построения           предметно- развивающей среды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785926"/>
            <a:ext cx="7433522" cy="446247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Принцип дистанции</a:t>
            </a:r>
          </a:p>
          <a:p>
            <a:r>
              <a:rPr lang="ru-RU" sz="2400" dirty="0" smtClean="0"/>
              <a:t>Принцип активности</a:t>
            </a:r>
          </a:p>
          <a:p>
            <a:r>
              <a:rPr lang="ru-RU" sz="2400" dirty="0" smtClean="0"/>
              <a:t>Принцип стабильности - динамичности развивающей среды</a:t>
            </a:r>
          </a:p>
          <a:p>
            <a:r>
              <a:rPr lang="ru-RU" sz="2400" dirty="0" smtClean="0"/>
              <a:t>Принцип </a:t>
            </a:r>
            <a:r>
              <a:rPr lang="ru-RU" sz="2400" dirty="0" err="1" smtClean="0"/>
              <a:t>комлексирования</a:t>
            </a:r>
            <a:r>
              <a:rPr lang="ru-RU" sz="2400" dirty="0" smtClean="0"/>
              <a:t> и гибкого зонирования</a:t>
            </a:r>
          </a:p>
          <a:p>
            <a:r>
              <a:rPr lang="ru-RU" sz="2400" dirty="0" smtClean="0"/>
              <a:t>Принцип </a:t>
            </a:r>
            <a:r>
              <a:rPr lang="ru-RU" sz="2400" dirty="0" err="1" smtClean="0"/>
              <a:t>эмоциогенности</a:t>
            </a:r>
            <a:endParaRPr lang="ru-RU" sz="2400" dirty="0" smtClean="0"/>
          </a:p>
          <a:p>
            <a:r>
              <a:rPr lang="ru-RU" sz="2400" dirty="0" smtClean="0"/>
              <a:t>Принцип открытости – закрытости</a:t>
            </a:r>
          </a:p>
          <a:p>
            <a:r>
              <a:rPr lang="ru-RU" sz="2400" dirty="0" smtClean="0"/>
              <a:t>Принцип учета половых и возрастных различий детей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74638"/>
            <a:ext cx="7147770" cy="11430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Цель создания уголка по ПДД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43116"/>
            <a:ext cx="7498080" cy="410528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Концентрация различных материалов и оборудования, собранных для решения задач по формированию у дошкольников знаний, умений и навыков безопасного поведения на дороге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Содержание уголка по ПДД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Игрушки</a:t>
            </a:r>
          </a:p>
          <a:p>
            <a:r>
              <a:rPr lang="ru-RU" dirty="0" smtClean="0"/>
              <a:t>Игровое оборудование</a:t>
            </a:r>
          </a:p>
          <a:p>
            <a:r>
              <a:rPr lang="ru-RU" dirty="0" smtClean="0"/>
              <a:t>Дидактические игры</a:t>
            </a:r>
          </a:p>
          <a:p>
            <a:r>
              <a:rPr lang="ru-RU" dirty="0" smtClean="0"/>
              <a:t>Наглядные пособия</a:t>
            </a:r>
          </a:p>
          <a:p>
            <a:r>
              <a:rPr lang="ru-RU" dirty="0" smtClean="0"/>
              <a:t>Сюжетно-ролевые игры по ПДД</a:t>
            </a:r>
          </a:p>
          <a:p>
            <a:r>
              <a:rPr lang="ru-RU" dirty="0" smtClean="0"/>
              <a:t>Маршруты безопасного пути от детского сада до дома</a:t>
            </a:r>
          </a:p>
          <a:p>
            <a:r>
              <a:rPr lang="ru-RU" dirty="0" smtClean="0"/>
              <a:t>Литературный материал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Младшая группа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Набор транспортных средств</a:t>
            </a:r>
          </a:p>
          <a:p>
            <a:r>
              <a:rPr lang="ru-RU" sz="1800" dirty="0" smtClean="0"/>
              <a:t>Дорожные знаки «Пешеходный переход», «Осторожно ,дети», светофор</a:t>
            </a:r>
          </a:p>
          <a:p>
            <a:r>
              <a:rPr lang="ru-RU" sz="1800" dirty="0" smtClean="0"/>
              <a:t>Напольный перекресток  с зеброй</a:t>
            </a:r>
          </a:p>
          <a:p>
            <a:r>
              <a:rPr lang="ru-RU" sz="1800" dirty="0" smtClean="0"/>
              <a:t>Картинки  с изображением </a:t>
            </a:r>
          </a:p>
          <a:p>
            <a:pPr lvl="1">
              <a:buFont typeface="Wingdings" pitchFamily="2" charset="2"/>
              <a:buChar char="ü"/>
            </a:pPr>
            <a:r>
              <a:rPr lang="ru-RU" sz="1800" dirty="0" smtClean="0"/>
              <a:t> транспортных средств (автобус, поезд, троллейбус, грузовые и легковые автомобили;</a:t>
            </a:r>
          </a:p>
          <a:p>
            <a:pPr lvl="1">
              <a:buFont typeface="Wingdings" pitchFamily="2" charset="2"/>
              <a:buChar char="ü"/>
            </a:pPr>
            <a:r>
              <a:rPr lang="ru-RU" sz="1800" dirty="0" smtClean="0"/>
              <a:t> светофора, дорожных знаков;</a:t>
            </a:r>
          </a:p>
          <a:p>
            <a:pPr lvl="1">
              <a:buFont typeface="Wingdings" pitchFamily="2" charset="2"/>
              <a:buChar char="ü"/>
            </a:pPr>
            <a:r>
              <a:rPr lang="ru-RU" sz="1800" dirty="0" smtClean="0"/>
              <a:t>улицы: проезжая часть и тротуар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Дидактические игры «Собери машину», «Поставь машину в гараж», «Светофор»</a:t>
            </a:r>
          </a:p>
          <a:p>
            <a:r>
              <a:rPr lang="ru-RU" sz="1800" dirty="0" smtClean="0"/>
              <a:t>Атрибуты к сюжетно-ролевой игре «Транспорт» -  рули, нагрудные знаки на картоне разных видов машин, шапочка машиниста, сумка с билетами</a:t>
            </a:r>
          </a:p>
          <a:p>
            <a:endParaRPr lang="ru-RU" sz="18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419</TotalTime>
  <Words>646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Муниципальное бюджетное дошкольное образовательное учреждение детский сад №5 комбинированного вида</vt:lpstr>
      <vt:lpstr>Повестка:</vt:lpstr>
      <vt:lpstr>Цель: создание в ДОУ условий, оптимально обеспечивающих  процесс по профилактике ДДТТ</vt:lpstr>
      <vt:lpstr>Муниципальное бюджетное дошкольное образовательное учреждение детский сад №5 комбинированного вида</vt:lpstr>
      <vt:lpstr>Функции организации</vt:lpstr>
      <vt:lpstr> Принципы построения           предметно- развивающей среды </vt:lpstr>
      <vt:lpstr>Цель создания уголка по ПДД</vt:lpstr>
      <vt:lpstr>Содержание уголка по ПДД</vt:lpstr>
      <vt:lpstr>Младшая группа</vt:lpstr>
      <vt:lpstr>Средняя группа</vt:lpstr>
      <vt:lpstr>Старшая группа</vt:lpstr>
      <vt:lpstr>Подготовительная группа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№5 комбинированного вида</dc:title>
  <dc:creator>Admin</dc:creator>
  <cp:lastModifiedBy>Admin</cp:lastModifiedBy>
  <cp:revision>42</cp:revision>
  <dcterms:created xsi:type="dcterms:W3CDTF">2014-10-24T06:04:26Z</dcterms:created>
  <dcterms:modified xsi:type="dcterms:W3CDTF">2014-10-27T10:31:27Z</dcterms:modified>
</cp:coreProperties>
</file>