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DD7327-62AE-4A6C-922B-CB12BC9A101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FDE5F-0F59-4E2A-8153-2E005763C3B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forisimo.ru/autor/%D0%A2%D0%B5%D0%BE%D0%B4%D0%BE%D1%80+%D0%A0%D1%83%D0%B7%D0%B2%D0%B5%D0%BB%D1%8C%D1%82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71600"/>
            <a:ext cx="7776864" cy="220141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Heavy" panose="020B0903020102020204" pitchFamily="34" charset="0"/>
              </a:rPr>
              <a:t>Развитие навыков общения у детей старшего дошкольного возраста с ТНР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41168"/>
            <a:ext cx="7854696" cy="864096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Heavy" panose="020B0903020102020204" pitchFamily="34" charset="0"/>
              </a:rPr>
              <a:t>Подготовила     Воронина Ирина Константиновна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36120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Самая большая роскошь на свете - это роскошь человеческого общения"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Антуан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Экзюпери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843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958" y="96675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коммуникации у детей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Незаинтересованность в контакте, отсутствие мотива общения, неумение ориентироваться в ситуации общения, негативизм.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не сформирована, детям приходиться больше слушать взрослого, у них нет возможности высказывать своим мысли, чувства, рассуждения, задавать вопросы.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ситуативно-деловая форма общения, что характерно для нормально развивающихся детей 2-4 - летнего возраста, дети испытывают трудности в организации собственного речевого поведения.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высказывание отличается отсутствием четкости, последовательности изложения, не учитываются существенные признаки явлений. Затрудняется процесс межличностного взаимодействия детей, так как игровые умения развиты слабо, игра носит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манипулятивный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1676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7346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цели требуется решить ряд задач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детей преодолевать застенчивость, нерешительность, неуверенность в себе, внутренне раскрепощаться.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Обогащать языковые средства (пополнение словарного запаса, формирование словообразовательных навыков).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Расширить представление детей о различных способах коммуникации с окружающими.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позитивное отношение к себе и к сверстникам.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навыки совместной деятельности в коллективе; воспитывать доброжелательное отношение друг к другу; формировать способность выражать словом свои чувства; понимать другого.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умение сотрудничать, умение находить общие решения в конфликтных ситуациях.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35283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Диалог - вид речевого общения, в котором проявляются и существуют межличностные отношения. Именно здесь дети по-настоящему чувствуют себя равными, свободными, раскованными.</a:t>
            </a:r>
          </a:p>
        </p:txBody>
      </p:sp>
      <p:pic>
        <p:nvPicPr>
          <p:cNvPr id="1026" name="Picture 2" descr="C:\Users\ПК\Desktop\Ирина\IMG-b9e3d6504aee3f21794a512a06e6937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60" y="692696"/>
            <a:ext cx="4443958" cy="59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Ирина\IMG-9b31740bbb543ab846b8c4d4670dd65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908720"/>
            <a:ext cx="4191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Прекрасным средством налаживания диалогического общения являются настольно-печатные игры </a:t>
            </a:r>
          </a:p>
        </p:txBody>
      </p:sp>
      <p:pic>
        <p:nvPicPr>
          <p:cNvPr id="2052" name="Picture 4" descr="https://b2bitocdn.kassot.com/0f/b1/09/25/8624625/loto-dlya-samyih-malenkih-desyat-v-odnom-artikul-01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80" y="3284984"/>
            <a:ext cx="3762655" cy="31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качестве познавательной основы </a:t>
            </a:r>
            <a:r>
              <a:rPr lang="ru-RU" sz="2400" b="1" dirty="0" smtClean="0">
                <a:solidFill>
                  <a:srgbClr val="FF0000"/>
                </a:solidFill>
              </a:rPr>
              <a:t>дидактических </a:t>
            </a:r>
            <a:r>
              <a:rPr lang="ru-RU" sz="2400" b="1" dirty="0">
                <a:solidFill>
                  <a:srgbClr val="FF0000"/>
                </a:solidFill>
              </a:rPr>
              <a:t>игр могут выступать все типы речевых заданий</a:t>
            </a:r>
          </a:p>
        </p:txBody>
      </p:sp>
      <p:pic>
        <p:nvPicPr>
          <p:cNvPr id="3076" name="Picture 4" descr="C:\Users\ПК\Desktop\Ирина\IMG-5a83e4e346fd84103a601c2b42c4621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27" y="332656"/>
            <a:ext cx="456997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ogoped-37.ru/upload/tmp/3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4330"/>
            <a:ext cx="3931715" cy="26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сюжетно-ролевой игре идет развитие воображения, фантазии, творчества, коммуникативных навыков; закрепление представлений о социальной роли, расширение и обобщение социального опыта; формирование умения переносить усвоенный социальный опыт в игру и через игру приобретать новый опыт.</a:t>
            </a:r>
          </a:p>
        </p:txBody>
      </p:sp>
      <p:pic>
        <p:nvPicPr>
          <p:cNvPr id="4098" name="Picture 2" descr="C:\Users\ПК\Desktop\Ирина\IMG-42eb30f3d39d4d28529c690e7ec1fb3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24" y="332656"/>
            <a:ext cx="473199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Ирина\IMG-0936f6a6d9c2ff7d3c38ae4079a9c7b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44" y="188640"/>
            <a:ext cx="4718660" cy="62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Старшие дошкольники проявляют интерес к рассказыванию знакомых сказок, сочинению историй, рассказам на темы из личного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40413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476672"/>
            <a:ext cx="36841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Максимально </a:t>
            </a:r>
            <a:r>
              <a:rPr lang="ru-RU" sz="2400" b="1" dirty="0">
                <a:solidFill>
                  <a:srgbClr val="FF0000"/>
                </a:solidFill>
              </a:rPr>
              <a:t>активизировать общение детей друг с другом при изготовлении поделок для украшения интерьера группы и подарков для родных и друзей. </a:t>
            </a:r>
          </a:p>
        </p:txBody>
      </p:sp>
      <p:pic>
        <p:nvPicPr>
          <p:cNvPr id="6146" name="Picture 2" descr="C:\Users\ПК\Desktop\Ирина\IMG-f49976eb932b34af7e584d972bea805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4" y="268740"/>
            <a:ext cx="473199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353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Развитие навыков общения у детей старшего дошкольного возраста с ТНР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навыков общения у детей старшего дошкольного возраста с ТНР</dc:title>
  <dc:creator>ПК</dc:creator>
  <cp:lastModifiedBy>ПК</cp:lastModifiedBy>
  <cp:revision>15</cp:revision>
  <dcterms:created xsi:type="dcterms:W3CDTF">2021-04-17T12:31:51Z</dcterms:created>
  <dcterms:modified xsi:type="dcterms:W3CDTF">2021-04-17T16:39:44Z</dcterms:modified>
</cp:coreProperties>
</file>