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71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3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801A-9FA9-4413-9F38-50E89AC2A34E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9E44-1FD3-440D-8235-05F9C1D39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801A-9FA9-4413-9F38-50E89AC2A34E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9E44-1FD3-440D-8235-05F9C1D39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801A-9FA9-4413-9F38-50E89AC2A34E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9E44-1FD3-440D-8235-05F9C1D39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801A-9FA9-4413-9F38-50E89AC2A34E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9E44-1FD3-440D-8235-05F9C1D39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801A-9FA9-4413-9F38-50E89AC2A34E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9E44-1FD3-440D-8235-05F9C1D39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801A-9FA9-4413-9F38-50E89AC2A34E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9E44-1FD3-440D-8235-05F9C1D39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801A-9FA9-4413-9F38-50E89AC2A34E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9E44-1FD3-440D-8235-05F9C1D39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801A-9FA9-4413-9F38-50E89AC2A34E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9E44-1FD3-440D-8235-05F9C1D39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801A-9FA9-4413-9F38-50E89AC2A34E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9E44-1FD3-440D-8235-05F9C1D39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801A-9FA9-4413-9F38-50E89AC2A34E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9E44-1FD3-440D-8235-05F9C1D39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801A-9FA9-4413-9F38-50E89AC2A34E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E449E44-1FD3-440D-8235-05F9C1D396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DB801A-9FA9-4413-9F38-50E89AC2A34E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449E44-1FD3-440D-8235-05F9C1D3961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7851648" cy="2736304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Метеостанция в детском саду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.mycdn.me/image?id=871920335879&amp;t=3&amp;plc=WEB&amp;tkn=*hpWNOfacTH8C1eB0sxw6VELSp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2956829" cy="5256584"/>
          </a:xfrm>
          <a:prstGeom prst="rect">
            <a:avLst/>
          </a:prstGeom>
          <a:noFill/>
        </p:spPr>
      </p:pic>
      <p:pic>
        <p:nvPicPr>
          <p:cNvPr id="20484" name="Picture 4" descr="https://i.mycdn.me/image?id=871920336391&amp;t=3&amp;plc=WEB&amp;tkn=*9jKlv-EyG-beF8B8k4diRuq3M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052736"/>
            <a:ext cx="2997333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5536" y="1074803"/>
            <a:ext cx="345638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высоких металлических шестах прикреплены </a:t>
            </a: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флюгер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</a:t>
            </a: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прибор для определения направления и силы ветра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https://i.mycdn.me/image?id=871919443975&amp;t=3&amp;plc=WEB&amp;tkn=*0tngkYdffMGHkzd-THwyZF7Ee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052736"/>
            <a:ext cx="3132348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51520" y="980728"/>
            <a:ext cx="866283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Ветряной рукав 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прибор для измерения силы ветра.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ÐÐ°ÑÑÐ¸Ð½ÐºÐ¸ Ð¿Ð¾ Ð·Ð°Ð¿ÑÐ¾ÑÑ Ð²ÐµÑÑÑÐ½Ð¾Ð¹ ÑÑÐºÐ°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36912"/>
            <a:ext cx="6932401" cy="3631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499992" y="1456328"/>
            <a:ext cx="450485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Дождемер 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прибор для измерения количества осадков.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 descr="https://i.mycdn.me/image?id=871920329991&amp;t=3&amp;plc=WEB&amp;tkn=*Ky-Uk_KZekY_vtsW_3bK6zIFPG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3105060" cy="5520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11560" y="595571"/>
            <a:ext cx="82089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Солнечные часы </a:t>
            </a: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прибор для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определения</a:t>
            </a: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времени.</a:t>
            </a:r>
            <a:endParaRPr kumimoji="0" lang="ru-RU" sz="4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https://i.mycdn.me/image?id=871919441159&amp;t=3&amp;plc=WEB&amp;tkn=*vx2P0ggWSMwKi5vUsIkNIjtNw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7986026" cy="449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.mycdn.me/image?id=871920329223&amp;t=3&amp;plc=WEB&amp;tkn=*JIAU63zLMvvxOeaPnp0qTYB7D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764704"/>
            <a:ext cx="324036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67544" y="704890"/>
            <a:ext cx="4572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Снегомерная рейка </a:t>
            </a: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для измерения уровня снега. На ней изображена шкала измерения в сантиметрах.</a:t>
            </a:r>
            <a:endParaRPr kumimoji="0" lang="ru-RU" sz="4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https://i.mycdn.me/image?id=871919442439&amp;t=3&amp;plc=WEB&amp;tkn=*SGaHhq7NcXQ53NZwJY12GaZVx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908720"/>
            <a:ext cx="3109845" cy="5528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07540" y="700917"/>
            <a:ext cx="75289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Доска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записей показаний приборов.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 descr="https://i.mycdn.me/image?id=871919445255&amp;t=3&amp;plc=WEB&amp;tkn=*DPMP82vWdaxbKjQgmk3qDGAJy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118847" cy="5040560"/>
          </a:xfrm>
          <a:prstGeom prst="rect">
            <a:avLst/>
          </a:prstGeom>
          <a:noFill/>
        </p:spPr>
      </p:pic>
      <p:pic>
        <p:nvPicPr>
          <p:cNvPr id="27653" name="Picture 5" descr="https://i.mycdn.me/image?id=871920352263&amp;t=3&amp;plc=WEB&amp;tkn=*Ogs_Mt2-g3HV6w0kEvc3NKSGC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301137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412776"/>
            <a:ext cx="80648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Природа является источником добра , </a:t>
            </a:r>
          </a:p>
          <a:p>
            <a:r>
              <a:rPr lang="ru-RU" sz="3200" b="1" dirty="0" smtClean="0">
                <a:latin typeface="Monotype Corsiva" pitchFamily="66" charset="0"/>
              </a:rPr>
              <a:t>Её красота влияет на человека только тогда ,</a:t>
            </a:r>
          </a:p>
          <a:p>
            <a:r>
              <a:rPr lang="ru-RU" sz="3200" b="1" dirty="0" smtClean="0">
                <a:latin typeface="Monotype Corsiva" pitchFamily="66" charset="0"/>
              </a:rPr>
              <a:t>Когда юное сердце облагораживается </a:t>
            </a:r>
          </a:p>
          <a:p>
            <a:r>
              <a:rPr lang="ru-RU" sz="3200" b="1" dirty="0" smtClean="0">
                <a:latin typeface="Monotype Corsiva" pitchFamily="66" charset="0"/>
              </a:rPr>
              <a:t>Высшей человеческой красотой – добром,</a:t>
            </a:r>
          </a:p>
          <a:p>
            <a:r>
              <a:rPr lang="ru-RU" sz="3200" b="1" dirty="0" smtClean="0">
                <a:latin typeface="Monotype Corsiva" pitchFamily="66" charset="0"/>
              </a:rPr>
              <a:t>Правдой, человечностью, сочувствием,</a:t>
            </a:r>
          </a:p>
          <a:p>
            <a:r>
              <a:rPr lang="ru-RU" sz="3200" b="1" dirty="0" smtClean="0">
                <a:latin typeface="Monotype Corsiva" pitchFamily="66" charset="0"/>
              </a:rPr>
              <a:t>Непримиримостью к злу.</a:t>
            </a:r>
          </a:p>
          <a:p>
            <a:pPr algn="r"/>
            <a:r>
              <a:rPr lang="ru-RU" sz="3200" b="1" dirty="0" smtClean="0">
                <a:latin typeface="Monotype Corsiva" pitchFamily="66" charset="0"/>
              </a:rPr>
              <a:t>В. А. Сухомлинский</a:t>
            </a:r>
          </a:p>
          <a:p>
            <a:pPr algn="r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980728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Занятия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метеостанции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являются важной составной частью работы по экологическому воспитанию дошкольников.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Они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дают возможность познакомить детей с основными метеорологическими приборами, с понятиями методики и техники наблюдений, анализа результатов,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способствуют развитию умственных способностей, наблюдательности, любознательности, аналитических задатков.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Оснащение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образовательного пространства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метеостанцией обеспечивает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игровую, познавательную, исследовательскую и экспериментальную творческую активность всех категорий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23528" y="580038"/>
            <a:ext cx="85324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создать предметно - развивающую среду для познавательной и исследовательской деятельности старших дошкольников.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-формировать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дошкольников элементарные представления о погоде и ее значение в жизни человека.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67544" y="2463860"/>
            <a:ext cx="8172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Заинтересовать детей, представив природу как таинственный мир, полный приключений и удивительных открытий.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 с профессией метеоролога.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представление о значении погоды в жизни человека, растительного и животного мира. (народные приметы о погоде)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 детей с приборами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помощниками: термометр, флюгер, дождемер, барометр, компас, ветряной рукав, солнечные часы.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Обучить детей снятию показаний приборов, сравнение их между собой.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представление детей о четырех частях света.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 детей с назначением метеорологической станции и ее содержимым.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mycdn.me/image?id=871919440135&amp;t=3&amp;plc=WEB&amp;tkn=*_LGUAoeFA9mKj3CWGjKYrd2ra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599666" cy="5341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mycdn.me/image?id=871919444743&amp;t=3&amp;plc=WEB&amp;tkn=*8a_s7wE_Vk_Shd8JVliPgqmGo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3888432" cy="555713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96136" y="980728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/>
              <a:t>Метеобудка</a:t>
            </a:r>
          </a:p>
          <a:p>
            <a:pPr algn="ctr"/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508104" y="2060848"/>
            <a:ext cx="3384376" cy="453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центре находится «</a:t>
            </a:r>
            <a:r>
              <a:rPr kumimoji="0" lang="ru-RU" sz="28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метеобудка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где хранятся приборы. Она служит для защиты приборов от осадков и сильного ветра.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.mycdn.me/image?id=871920331527&amp;t=3&amp;plc=WEB&amp;tkn=*rLT95sEqh6A4fPwnnDp71GWfT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052736"/>
            <a:ext cx="3037838" cy="54006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95536" y="858198"/>
            <a:ext cx="4464496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Термометр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прибор для измерения температуры воздуха. Один термометр расположен в метеобудке, что бы был защищен от солнечных лучей. Второй закреплен под прямыми солнечными лучами. Таким образом, дети узнают температуру воз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духа на солнце и в тени.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.mycdn.me/image?id=871920335367&amp;t=3&amp;plc=WEB&amp;tkn=*MwezlquzSD1Vrp2PHF7RzZQ-4f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836712"/>
            <a:ext cx="324036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436096" y="1310417"/>
            <a:ext cx="3240360" cy="414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Барометр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прибор для измерения атмосферного давления.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 descr="https://i.mycdn.me/image?id=871920335623&amp;t=3&amp;plc=WEB&amp;tkn=*GEugaKaX5ZTWGjuWT4UNdS5LwP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287582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</TotalTime>
  <Words>306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Метеостанция в детском саду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Метеостанция в детском саду</dc:title>
  <dc:creator>123</dc:creator>
  <cp:lastModifiedBy>Админ</cp:lastModifiedBy>
  <cp:revision>11</cp:revision>
  <dcterms:created xsi:type="dcterms:W3CDTF">2018-11-11T11:45:59Z</dcterms:created>
  <dcterms:modified xsi:type="dcterms:W3CDTF">2021-02-18T06:08:47Z</dcterms:modified>
</cp:coreProperties>
</file>