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4" r:id="rId8"/>
    <p:sldId id="270" r:id="rId9"/>
    <p:sldId id="265" r:id="rId10"/>
    <p:sldId id="271" r:id="rId11"/>
    <p:sldId id="266" r:id="rId12"/>
    <p:sldId id="267" r:id="rId13"/>
    <p:sldId id="272" r:id="rId14"/>
    <p:sldId id="269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CC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.v.semina@yok33.r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303113.dou.obrazovanie33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9692" y="764704"/>
            <a:ext cx="5544616" cy="324036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ЗДРАВСТВУЙТЕ!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рады приветствовать Вас  на интернет - странице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детский сад  №5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Коврова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Владимирской области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589240"/>
            <a:ext cx="5328592" cy="1057672"/>
          </a:xfrm>
          <a:prstGeom prst="can">
            <a:avLst/>
          </a:prstGeom>
          <a:solidFill>
            <a:srgbClr val="FFCC00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Наш детский сад всегда открыт для плодотворного сотрудничества и общения!</a:t>
            </a:r>
            <a:endParaRPr lang="ru-RU" b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 descr="ᐈ Детские цветочки вектор, рисунки дети и цветы | скачать на Depositphotos®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581128"/>
            <a:ext cx="4094924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7684" y="40466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Территория детского сада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Админ\Desktop\Фото\фото цветников\P62805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3789040"/>
            <a:ext cx="3420000" cy="2564783"/>
          </a:xfrm>
          <a:prstGeom prst="rect">
            <a:avLst/>
          </a:prstGeom>
          <a:noFill/>
        </p:spPr>
      </p:pic>
      <p:pic>
        <p:nvPicPr>
          <p:cNvPr id="27651" name="Picture 3" descr="C:\Users\Админ\Desktop\Фото\конкурс из песка\P72506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3789040"/>
            <a:ext cx="3360285" cy="2520000"/>
          </a:xfrm>
          <a:prstGeom prst="rect">
            <a:avLst/>
          </a:prstGeom>
          <a:noFill/>
        </p:spPr>
      </p:pic>
      <p:pic>
        <p:nvPicPr>
          <p:cNvPr id="27652" name="Picture 4" descr="C:\Users\Админ\Desktop\Фото\масленица 2013\P31403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71600" y="1124744"/>
            <a:ext cx="3360285" cy="2520000"/>
          </a:xfrm>
          <a:prstGeom prst="rect">
            <a:avLst/>
          </a:prstGeom>
          <a:noFill/>
        </p:spPr>
      </p:pic>
      <p:pic>
        <p:nvPicPr>
          <p:cNvPr id="27653" name="Picture 5" descr="C:\Users\Админ\Desktop\Фото\ПДД\ПДД улица\PA19088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8063" y="1124744"/>
            <a:ext cx="3384000" cy="2537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дс №5\_MG_843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620688"/>
            <a:ext cx="3600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D:\дс №5\_MG_843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3717032"/>
            <a:ext cx="3600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79" name="Picture 3" descr="C:\Users\Админ\Desktop\Фото\оформление\WP_20160601_09_07_57_Pro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23066" y="3717032"/>
            <a:ext cx="3746427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347864" y="3244334"/>
            <a:ext cx="2107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Физкультурный зал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8217" y="6237312"/>
            <a:ext cx="1966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Музыкальный зал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60032" y="620688"/>
            <a:ext cx="3598986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Админ\Desktop\Фото\для фильма\выставки\DSC_64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416726"/>
            <a:ext cx="3240360" cy="48922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476672"/>
            <a:ext cx="7560840" cy="715089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 холле детского сада постоянно проходит выставка совместного творчества детей, педагогов и родителей</a:t>
            </a:r>
            <a:endParaRPr lang="ru-RU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4522329" y="2259049"/>
            <a:ext cx="485186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560840" cy="408623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Постоянно меняется экспозиция в мини-музее детского сада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Админ\Desktop\образовательная деятельность\Музей\старый новый год\IMG_0456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076056" y="1772816"/>
            <a:ext cx="3491938" cy="4656543"/>
          </a:xfrm>
          <a:prstGeom prst="rect">
            <a:avLst/>
          </a:prstGeom>
          <a:noFill/>
        </p:spPr>
      </p:pic>
      <p:pic>
        <p:nvPicPr>
          <p:cNvPr id="6" name="Picture 2" descr="C:\Users\Админ\Desktop\образовательная деятельность\Музей\мой любимы й мишка\IMG_07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1844824"/>
            <a:ext cx="4416491" cy="3528392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5661248"/>
            <a:ext cx="3960440" cy="694184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Музейная экспозиция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«Мой любимый  мишка»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1196752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Музейная экспозиция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«Старый  Новый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Общение с семьей базируется на принципах открытости, взаимопонимания и доверия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Админ\Desktop\Фото\9 группа\IMG_04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1268760"/>
            <a:ext cx="3360373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 descr="C:\Users\Админ\Desktop\Фото\1 июня 2014\P10700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1268760"/>
            <a:ext cx="3360192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Users\Админ\Desktop\Фото\Род.собрание\IMG_105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4005064"/>
            <a:ext cx="335820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3045103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4860037" y="3965575"/>
            <a:ext cx="3360924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404664"/>
            <a:ext cx="4896544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Главное в работе каждого педагога — его величество РЕБЕНОК.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Использование современных методик и технологий, знание психологических особенностей каждого малыша, умение подобрать ключик к детским душам — вот отличительная черта нашего педагогического коллектива.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А малыши под руководством педагогов решают первые в своей жизни задачи по формированию своего индивидуального Я, играют обучаясь и учатся играючи, приобщаются к общечеловеческим ценностям.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Наши маленькие воспитанники чувствуют нашу любовь и заботу, у нас уютная атмосфера. Им интересно и радостно находиться в детском саду, где каждая группа индивидуальна и своеобразна.   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Педагоги наполняют ее, ориентируясь на индивидуальные особенности каждого ребенка и коллектива в целом.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:\дс №5\_MG_8410.JPG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314527" y="287651"/>
            <a:ext cx="8514946" cy="6282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СПРАВКА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560" y="1490326"/>
            <a:ext cx="8136904" cy="4767263"/>
          </a:xfrm>
          <a:prstGeom prst="round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Муниципальное дошкольное образовательное учреждение  детский сад №5 комбинированного вида функционирует с 21.11.1978года. Был открыт как ясли-сад №7под ведомством завода имени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В.А.Дегтярева.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 01.10.2002 г.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етский сад №7 перешел в муниципальное ведомство и был переименован в муниципальное  дошкольное образовательное учреждение детский сад №5 комбинированного вида.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2009г. МДОУ получил лицензию Департамента образования  администрации Владимирской области на образовательную деятельность до 27.10.2014г (серия А №228887 от 27.10.2009г) 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2015году учреждение переименовано в муниципальное бюджетное дошкольное образовательное учреждение детский сад №5 ( МБДОУ №5).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связи с переименованием получил лицензию на осуществление образовательной деятельности  № 3862 от 26.02.2016 года, выданной департаментом образования администрации Владимирской области,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серия 33Л 01 № 0000986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Здание детского сада типовое, кирпичное, двухэтажное, имеет  три корпуса, огорожено бетонным забором с металлическим фасадом.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560" y="3975479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528" y="364331"/>
            <a:ext cx="8352928" cy="6129338"/>
          </a:xfrm>
          <a:prstGeom prst="round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ОБЩАЯ ХАРАКТЕРИСТИКА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 детский сад № 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расположен по адресу:601911,Владимирская область, г.Ковров,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ул.Грибоедова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д.117а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Телефон: 5-72-67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e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semina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yok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33.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 сайта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http://t303113.dou.obrazovanie33.ru/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Учредитель: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образование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Коврова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МБДОУ детский сад  функционирует на основании: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детский сад №5(дата регистрации  16.07.2015)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Лицензии на осуществление образовательной деятельности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3862 от 26.02.2016 года, выданной департаментом образования администрации Владимирской области,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серия 33Л 01 № 0000986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работы ДОУ: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 часов, 5 дней в неделю.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функции МБДОУ: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 и обучение, обслуживание, уход, присмотр, оздоровление.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Программно-методическое сопровождение: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используется учебно-методический комплект к пятому инновационному изданию программы «ОТ РОЖДЕНИЯ ДО ШКОЛЫ»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виды услуг: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развивающие, оздоровительные, коррекционные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комплектования групп: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возраста, с учетом коррекции нарушения речи.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настоящее время функционируют 16 групп: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групп: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14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компенсирующие -2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количество детей – 306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260648"/>
            <a:ext cx="8280920" cy="2281476"/>
          </a:xfrm>
          <a:prstGeom prst="round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дошкольного образования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благоприятных условий для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развития целостной личности ребёнка - его активности, самостоятельности,  эмоциональной отзывчивости к окружающему миру, творческого потенциала;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полноценного проживания ребенком дошкольного детства, формирования  основ  базовой культуры личности, всестороннего развития психических и физических качеств в соответствии с возрастными и индивидуальными особенностями, подготовки к жизни в современном обществе, формирование предпосылок к учебной деятельности, обеспечение безопасности жизнедеятельности дошкольника.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2650271"/>
            <a:ext cx="8280920" cy="3677603"/>
          </a:xfrm>
          <a:prstGeom prst="round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Охрана и укрепление здоровья детей, обеспечение их физического и психического здоровья и эмоционального благополучия.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инициативы, как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волевого усилия, следование социальным нормам и правилам, развитие самостоятельности и ответственности.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познавательной инициативы:  познавательных действий, интересов, любознательности и предпосылок к учебной деятельности.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коммуникативной инициативы: речи как средства общения и культуры, взаимопонимания, поддержания слаженного взаимодействия.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творческой инициативы: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креативного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потенциала каждого ребёнка, как субъекта взаимоотношений с социумом, становление эстетического отношения к окружающему миру.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268760"/>
          <a:ext cx="7488832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2376264"/>
                <a:gridCol w="2592288"/>
              </a:tblGrid>
              <a:tr h="1714171">
                <a:tc>
                  <a:txBody>
                    <a:bodyPr/>
                    <a:lstStyle/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</a:p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Семина Елена Викторовна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Тихонова Марина Алексеевна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 Кочеткова Татьяна Рудольфовна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61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 Агафонова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Марина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Жановна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Учитель-логопед Плотникова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Ирина Александровна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1417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Учитель-логопед  Ткачева Анна Владимировна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Учитель-логопед Милютина Лилия Вениаминовна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Инструктор по ФК Платова Юлия Игоревна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2441" y="332656"/>
            <a:ext cx="830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нашем детском саду  работает творческий педагогический коллектив с большим опытом работы: заведующий, старший воспитатель, 2 музыкальных руководителя, 3 учителя-логопеда, педагог-психолог, инструктор по ФК и 25 воспитателей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Documents and Settings\Admin\Рабочий стол\ДОУ\5 САД(портреты)\389.jpg"/>
          <p:cNvPicPr/>
          <p:nvPr/>
        </p:nvPicPr>
        <p:blipFill>
          <a:blip r:embed="rId3" cstate="email"/>
          <a:srcRect r="-94"/>
          <a:stretch>
            <a:fillRect/>
          </a:stretch>
        </p:blipFill>
        <p:spPr bwMode="auto">
          <a:xfrm>
            <a:off x="6300192" y="1340768"/>
            <a:ext cx="1187202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Admin\Рабочий стол\ДОУ\5 САД(портреты)\396.jpg"/>
          <p:cNvPicPr/>
          <p:nvPr/>
        </p:nvPicPr>
        <p:blipFill>
          <a:blip r:embed="rId4" cstate="email"/>
          <a:srcRect r="-194"/>
          <a:stretch>
            <a:fillRect/>
          </a:stretch>
        </p:blipFill>
        <p:spPr bwMode="auto">
          <a:xfrm>
            <a:off x="827584" y="3140968"/>
            <a:ext cx="1331218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Admin\Рабочий стол\ДОУ\5 САД(портреты)\40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192" y="3212976"/>
            <a:ext cx="1188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IMAGE0152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896" y="5013176"/>
            <a:ext cx="1188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Documents and Settings\Admin\Рабочий стол\ДОУ\5 САД(портреты)\401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99592" y="5013176"/>
            <a:ext cx="1188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Админ\Desktop\ДОУ\5 САД(портреты)\414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63888" y="1340768"/>
            <a:ext cx="1188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S5-681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99592" y="1412776"/>
            <a:ext cx="1188000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Админ\AppData\Local\Microsoft\Windows\Temporary Internet Files\Content.Word\20210305_101312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5400000">
            <a:off x="6300188" y="5013180"/>
            <a:ext cx="1188000" cy="118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419872" y="3140968"/>
            <a:ext cx="1440000" cy="1440000"/>
          </a:xfrm>
          <a:prstGeom prst="rect">
            <a:avLst/>
          </a:prstGeom>
          <a:blipFill rotWithShape="0">
            <a:blip r:embed="rId11" cstate="email">
              <a:lum contrast="1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1412776"/>
            <a:ext cx="7776864" cy="2281476"/>
          </a:xfrm>
          <a:prstGeom prst="round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групповые помещения – 16;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кабинет заведующего – 1;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методический кабинет – 1;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зал – 1;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физкультурный зал – 1;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пищеблок – 1;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прачечная – 1;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медицинский кабинет – 1;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муз.руководителя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педагога-психолога-1;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учителя-логопеда-3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изостудия – 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ПДД-1 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сенсорная комната- 1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552" y="3864598"/>
            <a:ext cx="7776864" cy="2588738"/>
          </a:xfrm>
          <a:prstGeom prst="round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территории детского сада, общая площадь которой 13477 кв.м: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 прогулочных участков для детей каждой возрастной группы, с оборудованными верандами и установленными малыми архитектурными формами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оборудованные спортивные площадки, оснащённые физкультурным оборудованием для развития основных видов движений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спортивных игр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асфальтированная площадка с разметкой для игровой, двигательной деятельности детей,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автоплощадка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безопасности дорожного движения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цветники.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564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МБДОУ сформирована материально-техническая база для реализации образовательных программ, жизнеобеспечения и развития детей. В МБДОУ оборудованы следующие помещения: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8" y="332656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Достичь положительных результатов нам помогают следующие принципы ФГОС: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сотрудничество организации с семьёй.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lum bright="10000" contrast="10000"/>
          </a:blip>
          <a:srcRect/>
          <a:stretch>
            <a:fillRect/>
          </a:stretch>
        </p:blipFill>
        <p:spPr bwMode="auto">
          <a:xfrm>
            <a:off x="539552" y="3645024"/>
            <a:ext cx="3816422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23519" y="3717032"/>
            <a:ext cx="3924945" cy="24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0419" y="404664"/>
            <a:ext cx="2183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Холл детского сада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 bwMode="auto">
          <a:xfrm rot="5400000">
            <a:off x="-556432" y="2461000"/>
            <a:ext cx="4352000" cy="24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email">
            <a:lum bright="10000"/>
          </a:blip>
          <a:srcRect/>
          <a:stretch>
            <a:fillRect/>
          </a:stretch>
        </p:blipFill>
        <p:spPr bwMode="auto">
          <a:xfrm rot="5400000">
            <a:off x="2179840" y="2508792"/>
            <a:ext cx="4352000" cy="24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5060160" y="2508792"/>
            <a:ext cx="4352000" cy="24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770</Words>
  <Application>Microsoft Office PowerPoint</Application>
  <PresentationFormat>Экран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ЗДРАВСТВУЙТЕ! Мы рады приветствовать Вас  на интернет - странице  муниципального бюджетного дошкольного  образовательного учреждения   детский сад  №5  г. Коврова Владимирской области</vt:lpstr>
      <vt:lpstr>Слайд 2</vt:lpstr>
      <vt:lpstr>ИНФОРМАЦИОННАЯ СПРАВКА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Музейная экспозиция  «Мой любимый  мишка»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ЗДРАВСТВУЙТЕ! Мы рады приветствовать Вас  на интернет-странице  муниципального бюджетного дошкольного  образовательного учреждения   детский сад  №5  г.Коврова Владимирской области</dc:title>
  <dc:creator>Админ</dc:creator>
  <cp:lastModifiedBy>Админ</cp:lastModifiedBy>
  <cp:revision>49</cp:revision>
  <dcterms:created xsi:type="dcterms:W3CDTF">2021-02-17T07:27:32Z</dcterms:created>
  <dcterms:modified xsi:type="dcterms:W3CDTF">2023-03-20T14:29:46Z</dcterms:modified>
</cp:coreProperties>
</file>