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309" r:id="rId4"/>
    <p:sldId id="313" r:id="rId5"/>
    <p:sldId id="272" r:id="rId6"/>
    <p:sldId id="275" r:id="rId7"/>
    <p:sldId id="269" r:id="rId8"/>
    <p:sldId id="277" r:id="rId9"/>
    <p:sldId id="268" r:id="rId10"/>
    <p:sldId id="314" r:id="rId11"/>
    <p:sldId id="302" r:id="rId12"/>
    <p:sldId id="312" r:id="rId13"/>
    <p:sldId id="307" r:id="rId14"/>
    <p:sldId id="303" r:id="rId15"/>
    <p:sldId id="281" r:id="rId16"/>
    <p:sldId id="311" r:id="rId17"/>
    <p:sldId id="304" r:id="rId18"/>
    <p:sldId id="305" r:id="rId19"/>
    <p:sldId id="306" r:id="rId20"/>
    <p:sldId id="308" r:id="rId21"/>
    <p:sldId id="264" r:id="rId22"/>
    <p:sldId id="310" r:id="rId23"/>
    <p:sldId id="300" r:id="rId24"/>
    <p:sldId id="29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CC"/>
    <a:srgbClr val="FFCCFF"/>
    <a:srgbClr val="FF6699"/>
    <a:srgbClr val="EB6E19"/>
    <a:srgbClr val="BC57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4444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606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021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478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993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676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37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788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589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4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852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683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3286124"/>
            <a:ext cx="6427678" cy="2143140"/>
          </a:xfrm>
          <a:prstGeom prst="roundRect">
            <a:avLst/>
          </a:prstGeom>
          <a:solidFill>
            <a:srgbClr val="FFCC66"/>
          </a:solidFill>
          <a:ln w="28575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Сенсорная комната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одно из средств коррекционно – развивающей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работы в ДОУ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3893" y="1412776"/>
            <a:ext cx="827224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6391622" cy="714379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Сенсорная комната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28650" y="1825625"/>
            <a:ext cx="3443284" cy="435133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Интерактивные воздушно пузырьковые колонны.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Воздушно-пузырьковые колонны с водой – основной и неотъемлемый элемент темной сенсорной комнаты. Поток пузырьков, рыбок под давлением поднимается вверх по прозрачной пластиковой трубке, наполненной водой, с разноцветной подсветкой.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 сенсорной комнате используются для: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развития зрительного восприятия,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формирования фиксации взора,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концентрации внимания,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эмоционального расслабления;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вибрация колонны способствует развитию тактильных ощущений.</a:t>
            </a:r>
          </a:p>
          <a:p>
            <a:endParaRPr lang="ru-RU" dirty="0" smtClean="0"/>
          </a:p>
        </p:txBody>
      </p:sp>
      <p:pic>
        <p:nvPicPr>
          <p:cNvPr id="1026" name="Picture 2" descr="C:\Users\asus\Desktop\ФОТО Раб. лог. с детьми МБДОУ№ 5\фото 2\IMG_20201222_113107.jpg"/>
          <p:cNvPicPr>
            <a:picLocks noChangeAspect="1" noChangeArrowheads="1"/>
          </p:cNvPicPr>
          <p:nvPr/>
        </p:nvPicPr>
        <p:blipFill>
          <a:blip r:embed="rId2" cstate="email">
            <a:lum contrast="20000"/>
          </a:blip>
          <a:srcRect/>
          <a:stretch>
            <a:fillRect/>
          </a:stretch>
        </p:blipFill>
        <p:spPr bwMode="auto">
          <a:xfrm>
            <a:off x="4286248" y="1214422"/>
            <a:ext cx="4158893" cy="51501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71736" y="260351"/>
            <a:ext cx="5943614" cy="720377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Мультисенсорное оборудование сенсорной комнаты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F:\сенсорная комната Фото\20210211_10091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lum contrast="20000"/>
          </a:blip>
          <a:srcRect/>
          <a:stretch>
            <a:fillRect/>
          </a:stretch>
        </p:blipFill>
        <p:spPr bwMode="auto">
          <a:xfrm>
            <a:off x="4572000" y="802296"/>
            <a:ext cx="4143404" cy="52534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Содержимое 5"/>
          <p:cNvSpPr>
            <a:spLocks noGrp="1"/>
          </p:cNvSpPr>
          <p:nvPr>
            <p:ph sz="half" idx="1"/>
          </p:nvPr>
        </p:nvSpPr>
        <p:spPr>
          <a:xfrm>
            <a:off x="611560" y="1928802"/>
            <a:ext cx="3460374" cy="315638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Пузырьковые колонны с рыбками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заряжают положительным настроением, развивают навыки коммуникации, стимулируют зрительные и тактильные рецепторы, помогают закрепить понятие цвета, оказывают расслабляющее действие</a:t>
            </a:r>
            <a:r>
              <a:rPr lang="ru-RU" sz="1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827584" y="1052736"/>
            <a:ext cx="4248472" cy="194421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600" dirty="0" smtClean="0"/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Пучок фибероптических волокон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боковым точечным свечением. Блестящие, сверкающие волокна позволяют концентрировать внимание, формируют представления о цвете, развивают воображение, творческие способности.</a:t>
            </a:r>
          </a:p>
        </p:txBody>
      </p:sp>
      <p:pic>
        <p:nvPicPr>
          <p:cNvPr id="7" name="Содержимое 6" descr="C:\Users\Админ\Desktop\сенсорная комната\20210211_100434.jpg"/>
          <p:cNvPicPr>
            <a:picLocks noGrp="1"/>
          </p:cNvPicPr>
          <p:nvPr>
            <p:ph sz="half" idx="1"/>
          </p:nvPr>
        </p:nvPicPr>
        <p:blipFill>
          <a:blip r:embed="rId2" cstate="email">
            <a:lum contrast="40000"/>
          </a:blip>
          <a:stretch>
            <a:fillRect/>
          </a:stretch>
        </p:blipFill>
        <p:spPr bwMode="auto">
          <a:xfrm rot="5400000">
            <a:off x="4661676" y="2259204"/>
            <a:ext cx="4861207" cy="3312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Содержимое 7" descr="C:\Users\asus\Desktop\ФОТО Раб. лог. с детьми МБДОУ№ 5\фото 2\IMG_20201222_112122.jpg"/>
          <p:cNvPicPr>
            <a:picLocks noGrp="1"/>
          </p:cNvPicPr>
          <p:nvPr>
            <p:ph sz="half" idx="2"/>
          </p:nvPr>
        </p:nvPicPr>
        <p:blipFill>
          <a:blip r:embed="rId3" cstate="email">
            <a:lum bright="20000" contrast="40000"/>
          </a:blip>
          <a:stretch>
            <a:fillRect/>
          </a:stretch>
        </p:blipFill>
        <p:spPr bwMode="auto">
          <a:xfrm>
            <a:off x="611560" y="3284984"/>
            <a:ext cx="4572032" cy="30718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asus\Desktop\ФОТО Раб. лог. с детьми МБДОУ№ 5\фото 2\IMG_20201222_112439.jpg"/>
          <p:cNvPicPr/>
          <p:nvPr/>
        </p:nvPicPr>
        <p:blipFill>
          <a:blip r:embed="rId2" cstate="email">
            <a:lum bright="10000" contrast="20000"/>
          </a:blip>
          <a:srcRect/>
          <a:stretch>
            <a:fillRect/>
          </a:stretch>
        </p:blipFill>
        <p:spPr bwMode="auto">
          <a:xfrm>
            <a:off x="4716016" y="980728"/>
            <a:ext cx="3859932" cy="4968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Содержимое 5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3528392" cy="309634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Проектор «Меркурий»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- многофункциональный световой прибор, который в сочетании с колесами спецэффектов может служить как для зрительной стимуляции («жидкое» колесо, которое создает неопределенный, меняющийся рисунок), так и для познавательных и развивающих игр.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6" descr="C:\Users\Админ\AppData\Local\Microsoft\Windows\Temporary Internet Files\Content.Word\20210211_100053.jpg"/>
          <p:cNvPicPr>
            <a:picLocks noGrp="1"/>
          </p:cNvPicPr>
          <p:nvPr>
            <p:ph sz="half" idx="2"/>
          </p:nvPr>
        </p:nvPicPr>
        <p:blipFill>
          <a:blip r:embed="rId2" cstate="email">
            <a:lum bright="10000" contrast="20000"/>
          </a:blip>
          <a:srcRect/>
          <a:stretch>
            <a:fillRect/>
          </a:stretch>
        </p:blipFill>
        <p:spPr bwMode="auto">
          <a:xfrm>
            <a:off x="4714876" y="857232"/>
            <a:ext cx="3786214" cy="5072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Содержимое 6"/>
          <p:cNvSpPr>
            <a:spLocks noGrp="1"/>
          </p:cNvSpPr>
          <p:nvPr>
            <p:ph sz="half" idx="1"/>
          </p:nvPr>
        </p:nvSpPr>
        <p:spPr>
          <a:xfrm>
            <a:off x="899592" y="2285992"/>
            <a:ext cx="3357016" cy="243915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400" b="1" dirty="0" smtClean="0"/>
              <a:t>      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Проектор/световой «Меркурий»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 жидким колесом создаёт в сенсорной комнате световое пятно с переливами различных красок и узоров. Помогает расслабиться, оказывает зрительную стимуляцию, развивает фантазию.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C:\Users\Админ\AppData\Local\Microsoft\Windows\Temporary Internet Files\Content.Word\20210211_100235.jpg"/>
          <p:cNvPicPr>
            <a:picLocks noGrp="1"/>
          </p:cNvPicPr>
          <p:nvPr>
            <p:ph sz="half" idx="2"/>
          </p:nvPr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5072066" y="1714488"/>
            <a:ext cx="3429024" cy="4357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55776" y="214291"/>
            <a:ext cx="5760640" cy="85725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Фибероптические  подвесные модули «Грозовая туча»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  <p:pic>
        <p:nvPicPr>
          <p:cNvPr id="7" name="Picture 3" descr="C:\Users\OMEGA\Desktop\папка с фото\фото 2\IMG_20201222_11140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lum bright="10000" contrast="20000"/>
          </a:blip>
          <a:srcRect/>
          <a:stretch>
            <a:fillRect/>
          </a:stretch>
        </p:blipFill>
        <p:spPr bwMode="auto">
          <a:xfrm>
            <a:off x="1214414" y="1714488"/>
            <a:ext cx="3500462" cy="43561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2000232" y="142852"/>
            <a:ext cx="6500858" cy="142876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Настольный световой модуль для рисования песком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предназначен для разного рода манипуляций с песком, используется многофункционально: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для сенсорного развития детей и развития мелкой моторики рук;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как психотерапевтический инструмент.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 smtClean="0"/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ru-RU" sz="1600" b="1" dirty="0" smtClean="0"/>
          </a:p>
        </p:txBody>
      </p:sp>
      <p:pic>
        <p:nvPicPr>
          <p:cNvPr id="40962" name="Picture 2" descr="C:\Users\OMEGA\Desktop\1 фото Лиля\IMG_20201210_11041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lum contrast="30000"/>
          </a:blip>
          <a:srcRect r="-289"/>
          <a:stretch>
            <a:fillRect/>
          </a:stretch>
        </p:blipFill>
        <p:spPr bwMode="auto">
          <a:xfrm>
            <a:off x="1187624" y="1916832"/>
            <a:ext cx="3569447" cy="4392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 descr="F:\сенсорная комната Фото\20210211_095550.jpg"/>
          <p:cNvPicPr>
            <a:picLocks noChangeAspect="1" noChangeArrowheads="1"/>
          </p:cNvPicPr>
          <p:nvPr/>
        </p:nvPicPr>
        <p:blipFill>
          <a:blip r:embed="rId3" cstate="email">
            <a:lum bright="-10000" contrast="30000"/>
          </a:blip>
          <a:srcRect/>
          <a:stretch>
            <a:fillRect/>
          </a:stretch>
        </p:blipFill>
        <p:spPr bwMode="auto">
          <a:xfrm>
            <a:off x="5220072" y="1916832"/>
            <a:ext cx="3214710" cy="44320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827584" y="1124744"/>
            <a:ext cx="3530102" cy="50228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Фибероптический «Сухой душ»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Сухой душ («уголок уединения») Ленты спускаются вниз, словно струи воды; их приятно трогать, перебирать в руках, сквозь них можно проходить, касаясь лицом. «Струи» стимулируют тактильные ощущения, помогают восприятию пространства и своего тела в этом пространстве. За «струями» лент можно спрятаться от внешнего мира, что особенно подходит для аутичных детей. Сухой душ может использоваться как один из ритуалов перед началом работы с детьми. Он позволяет ребенку «смыть» с себя то, то ему не нравится, в себе, то что вызывает у него отрицательные эмоции, обиды, переживания. Под сухим душем можно избавится от страхов, от злости, от неуверенности в себе.</a:t>
            </a:r>
          </a:p>
          <a:p>
            <a:endParaRPr lang="ru-RU" dirty="0"/>
          </a:p>
        </p:txBody>
      </p:sp>
      <p:pic>
        <p:nvPicPr>
          <p:cNvPr id="8194" name="Picture 2" descr="F:\сенсорная комната Фото\20210211_1006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37130" y="428604"/>
            <a:ext cx="3892522" cy="5715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F:\сенсорная комната Фото\20210211_10130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lum contrast="20000"/>
          </a:blip>
          <a:srcRect/>
          <a:stretch>
            <a:fillRect/>
          </a:stretch>
        </p:blipFill>
        <p:spPr bwMode="auto">
          <a:xfrm>
            <a:off x="4788024" y="332656"/>
            <a:ext cx="3786214" cy="5962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Содержимое 10"/>
          <p:cNvSpPr>
            <a:spLocks noGrp="1"/>
          </p:cNvSpPr>
          <p:nvPr>
            <p:ph sz="half" idx="1"/>
          </p:nvPr>
        </p:nvSpPr>
        <p:spPr>
          <a:xfrm>
            <a:off x="1043608" y="1268760"/>
            <a:ext cx="3313508" cy="495145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Кресло-груша или пуфики c гранулами.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Пуфы и подушечки для сенсорной комнаты наполнены гранулами изпенополистирола. Благодаря этому они легко принимают форму тела и обеспечивают ему надежную поддержку. Их поверхность способствует тактильной стимуляции соприкасающихся с ними частей тела. Особый наполнитель оказывает мягкое приятное воздействие, способствуя лучшему расслаблению за счет легкого точечного массажа.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276872"/>
            <a:ext cx="6391622" cy="3744417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ru-RU" sz="3200" i="1" dirty="0" smtClean="0"/>
              <a:t>«Воспитание чувств надо начинать методически,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i="1" dirty="0" smtClean="0"/>
              <a:t>с самого раннего возраста, и продолжать его в течение всего периода обучения…»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i="1" dirty="0" smtClean="0"/>
              <a:t>М.Монтессори</a:t>
            </a:r>
            <a:endParaRPr lang="ru-RU" sz="32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1857364"/>
            <a:ext cx="2857520" cy="385765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Сухой (шариковый) бассейн.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 Бассейн оказывает оздоровительное воздействие. Шарики в «сухом» бассейне – это своеобразные массажёры для тела. Слегка затрудняя передвижение, они создают физическую нагрузку и считаются хорошим тренажёром для опорно-двигательного аппарата ребёнка.</a:t>
            </a:r>
          </a:p>
          <a:p>
            <a:pPr algn="just"/>
            <a:endParaRPr lang="ru-RU" dirty="0"/>
          </a:p>
        </p:txBody>
      </p:sp>
      <p:pic>
        <p:nvPicPr>
          <p:cNvPr id="26" name="Содержимое 25" descr="C:\Users\OMEGA\Desktop\папка с фото\фото 2\IMG_20201222_112929.jpg"/>
          <p:cNvPicPr>
            <a:picLocks noGrp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86182" y="1000108"/>
            <a:ext cx="4857784" cy="4875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4032448" cy="187220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Цветотерапия – это способ корректировки психоэмоционального состояния ребенка при помощи определенных цветов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050" name="Picture 2" descr="C:\Users\asus\Desktop\ФОТО Раб. лог. с детьми МБДОУ№ 5\фото 3\IMG_20201224_10454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10000" contrast="20000"/>
          </a:blip>
          <a:srcRect/>
          <a:stretch>
            <a:fillRect/>
          </a:stretch>
        </p:blipFill>
        <p:spPr bwMode="auto">
          <a:xfrm>
            <a:off x="4857752" y="1188838"/>
            <a:ext cx="3890712" cy="5011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C:\Users\OMEGA\Desktop\фото 3\IMG_20201224_105704.jpg"/>
          <p:cNvPicPr>
            <a:picLocks noChangeAspect="1" noChangeArrowheads="1"/>
          </p:cNvPicPr>
          <p:nvPr/>
        </p:nvPicPr>
        <p:blipFill>
          <a:blip r:embed="rId3" cstate="email">
            <a:lum contrast="20000"/>
          </a:blip>
          <a:srcRect r="-1104"/>
          <a:stretch>
            <a:fillRect/>
          </a:stretch>
        </p:blipFill>
        <p:spPr bwMode="auto">
          <a:xfrm>
            <a:off x="539552" y="3284984"/>
            <a:ext cx="4247665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Users\OMEGA\Desktop\фото 3\IMG_20201224_10473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lum contrast="20000"/>
          </a:blip>
          <a:srcRect r="-289"/>
          <a:stretch>
            <a:fillRect/>
          </a:stretch>
        </p:blipFill>
        <p:spPr bwMode="auto">
          <a:xfrm>
            <a:off x="4788024" y="1772816"/>
            <a:ext cx="3747205" cy="4611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C:\Users\OMEGA\Desktop\фото 3\IMG_20201224_105055.jpg"/>
          <p:cNvPicPr>
            <a:picLocks noChangeAspect="1" noChangeArrowheads="1"/>
          </p:cNvPicPr>
          <p:nvPr/>
        </p:nvPicPr>
        <p:blipFill>
          <a:blip r:embed="rId3" cstate="email">
            <a:lum contrast="20000"/>
          </a:blip>
          <a:srcRect/>
          <a:stretch>
            <a:fillRect/>
          </a:stretch>
        </p:blipFill>
        <p:spPr bwMode="auto">
          <a:xfrm>
            <a:off x="683568" y="1772816"/>
            <a:ext cx="3719774" cy="4595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6408712" cy="11984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Куклотерапия -  это раздел арт-терапии, использующий в качестве основного приёма психокоррекционного воздействия куклу, как промежуточный объект взаимодействия ребенка и взрослого.</a:t>
            </a:r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1043608" y="2060848"/>
            <a:ext cx="2857520" cy="337012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Дидактическая игрушка «Черепаха»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мягкая, разноцветная, оснащѐнная шнуровкой, липучками и пуговицами. 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Можно использовать для развития мелкой моторики рук и ознакомление/закрепление цвета.</a:t>
            </a:r>
          </a:p>
        </p:txBody>
      </p:sp>
      <p:pic>
        <p:nvPicPr>
          <p:cNvPr id="7" name="Picture 2" descr="C:\Users\OMEGA\Desktop\Психолог\фото детей МБДОУ №5\IMG_20180423_085732.jpg"/>
          <p:cNvPicPr>
            <a:picLocks noChangeAspect="1" noChangeArrowheads="1"/>
          </p:cNvPicPr>
          <p:nvPr/>
        </p:nvPicPr>
        <p:blipFill>
          <a:blip r:embed="rId2" cstate="email">
            <a:lum contrast="20000"/>
          </a:blip>
          <a:srcRect/>
          <a:stretch>
            <a:fillRect/>
          </a:stretch>
        </p:blipFill>
        <p:spPr bwMode="auto">
          <a:xfrm>
            <a:off x="4357686" y="857232"/>
            <a:ext cx="4000528" cy="4667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67544" y="2060848"/>
            <a:ext cx="3240360" cy="358786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     Тактильные модули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развивают осязательные навыки и в то же время учат различать такие повседневные понятия, как: «теплый/холодный», «мягкий/твердый», «гладкий/шершавый», «круглый/квадратный», «зафиксированный/двигающийся» и т.д.</a:t>
            </a:r>
          </a:p>
        </p:txBody>
      </p:sp>
      <p:pic>
        <p:nvPicPr>
          <p:cNvPr id="41987" name="Picture 3" descr="C:\Users\OMEGA\Desktop\Психолог\фото детей МБДОУ №5\IMG_20180423_09472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lum bright="10000" contrast="30000"/>
          </a:blip>
          <a:srcRect/>
          <a:stretch>
            <a:fillRect/>
          </a:stretch>
        </p:blipFill>
        <p:spPr bwMode="auto">
          <a:xfrm>
            <a:off x="3923928" y="1646802"/>
            <a:ext cx="4752528" cy="3564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60649"/>
            <a:ext cx="6319614" cy="882335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Сенсорная комната и ее предназначения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628800"/>
            <a:ext cx="6858048" cy="115839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Сенсорная комната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мощный инструмент для расширения и развития мировоззрения, сенсорного и   познавательного развития.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691680" y="3068960"/>
            <a:ext cx="6955136" cy="302319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Сенсорная комната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это особым образом организованная окружающая среда, наполненная различного рода стимуляторами. Они воздействуют на органы зрения, слуха, обоняния, осязания и другие. Кроме того, сенсорное восприятие часто имеет эмоциональную окраску, которую можно выразить парами слов: приятно – неприятно, комфортно – дискомфортно, прекрасно – безобразно. В сенсорной комнате созданы условия, в которых ребенок получает положительные эмоции. Спокойная цветовая гамма, мягкий свет, приятные ароматы, тихая нежная музыка – все это создает ощущение покоя, умиротворенности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63688" y="365126"/>
            <a:ext cx="6751662" cy="1325563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Основные цели и задачи работы в сенсорной комнате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691680" y="2060848"/>
            <a:ext cx="6895678" cy="88329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1.Развитие и гармонизация эмоционально-волевой сферы 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691680" y="4365104"/>
            <a:ext cx="6895678" cy="883295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FFCC66"/>
            </a:solidFill>
            <a:prstDash val="solid"/>
            <a:miter lim="800000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 психических процессов дошкольников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691680" y="3212976"/>
            <a:ext cx="6895678" cy="883295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FFCC66"/>
            </a:solidFill>
            <a:prstDash val="solid"/>
            <a:miter lim="800000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Развитие коммуникативной сферы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764704"/>
            <a:ext cx="6336704" cy="1001271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Развитие и гармонизация эмоционально-волевой сферы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2132856"/>
            <a:ext cx="6679654" cy="361959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снятие психоэмоционального напряжения;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саморегуляция и самоконтроль;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управлять своим телом, дыханием;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передавать свои ощущения в речи;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расслабляться, освобождаться от напряжения;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представлений о положительных и отрицательных эмоциях;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уверенность в себе;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28605"/>
            <a:ext cx="6391622" cy="1000132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Развитие коммуникативной сферы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1928803"/>
            <a:ext cx="6477890" cy="330039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эмпатические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чувства, желание оказывать друг другу эмоциональную и физическую поддержку;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мотивации к общению и развитие коммуникативных навыков;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преодоление негативных эмоций по отношению к сверстникам (агрессивность).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391622" cy="1000131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Развитие психических процессов дошкольников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2348880"/>
            <a:ext cx="6463630" cy="293921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произвольность внимания, его устойчивость и переключаемость;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память, мышление, воображение, восприятие 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(зрительное, тактильное, слуховое)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умственные способности;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координации, в том числе зрительно-моторной.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6696744" cy="954343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Оборудование сенсорной комнаты направлено на развитие следующих задач: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628800"/>
            <a:ext cx="6715172" cy="454816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профилактика психофизических и эмоциональных нагрузок;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положительного эмоционального состояния;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облегчение состояния тревожности, нормализация нервного возбуждения;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адекватной самооценки, преодоление застенчивости и агрессии;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позитивного общения детей;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восприятия цвета и звука;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внимания и оригинальности мышления.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6391622" cy="714379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Методы работы в сенсорной комнате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1628800"/>
            <a:ext cx="6535638" cy="408963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C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игры и игровые упражнения;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специальное оборудование для развития восприятия, внимания, мышления;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дыхательные упражнения;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релаксационные упражнения;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беседы и сказкотерапия;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су-джок терапия;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пескотерапия;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наблюдения;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музыкотерапия со звуками природы и животных.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846</Words>
  <Application>Microsoft Office PowerPoint</Application>
  <PresentationFormat>Экран (4:3)</PresentationFormat>
  <Paragraphs>74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       Сенсорная комната  как одно из средств коррекционно – развивающей работы в ДОУ</vt:lpstr>
      <vt:lpstr>«Воспитание чувств надо начинать методически, с самого раннего возраста, и продолжать его в течение всего периода обучения…»  М.Монтессори</vt:lpstr>
      <vt:lpstr>Сенсорная комната и ее предназначения </vt:lpstr>
      <vt:lpstr> Основные цели и задачи работы в сенсорной комнате </vt:lpstr>
      <vt:lpstr>   Развитие и гармонизация эмоционально-волевой сферы   </vt:lpstr>
      <vt:lpstr>Развитие коммуникативной сферы</vt:lpstr>
      <vt:lpstr>  Развитие психических процессов дошкольников  </vt:lpstr>
      <vt:lpstr> Оборудование сенсорной комнаты направлено на развитие следующих задач: </vt:lpstr>
      <vt:lpstr> Методы работы в сенсорной комнате  </vt:lpstr>
      <vt:lpstr> Сенсорная комната  </vt:lpstr>
      <vt:lpstr> Мультисенсорное оборудование сенсорной комнаты </vt:lpstr>
      <vt:lpstr>Слайд 12</vt:lpstr>
      <vt:lpstr> Пучок фибероптических волокон с боковым точечным свечением. Блестящие, сверкающие волокна позволяют концентрировать внимание, формируют представления о цвете, развивают воображение, творческие способности.</vt:lpstr>
      <vt:lpstr>Слайд 14</vt:lpstr>
      <vt:lpstr>Слайд 15</vt:lpstr>
      <vt:lpstr> Фибероптические  подвесные модули «Грозовая туча» </vt:lpstr>
      <vt:lpstr>Слайд 17</vt:lpstr>
      <vt:lpstr>Слайд 18</vt:lpstr>
      <vt:lpstr>Слайд 19</vt:lpstr>
      <vt:lpstr>Слайд 20</vt:lpstr>
      <vt:lpstr>Цветотерапия – это способ корректировки психоэмоционального состояния ребенка при помощи определенных цветов.</vt:lpstr>
      <vt:lpstr>  Куклотерапия -  это раздел арт-терапии, использующий в качестве основного приёма психокоррекционного воздействия куклу, как промежуточный объект взаимодействия ребенка и взрослого. 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98</cp:revision>
  <dcterms:created xsi:type="dcterms:W3CDTF">2021-02-03T12:40:39Z</dcterms:created>
  <dcterms:modified xsi:type="dcterms:W3CDTF">2021-03-16T10:50:49Z</dcterms:modified>
</cp:coreProperties>
</file>