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63" r:id="rId4"/>
    <p:sldId id="26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B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79032" autoAdjust="0"/>
  </p:normalViewPr>
  <p:slideViewPr>
    <p:cSldViewPr>
      <p:cViewPr varScale="1">
        <p:scale>
          <a:sx n="62" d="100"/>
          <a:sy n="62" d="100"/>
        </p:scale>
        <p:origin x="-13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40C3-F16E-46BE-B640-FBB2F57D757E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5518-9390-42A9-85FD-D44784B06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2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6F06A-4860-4995-BD98-6BB8E6DED05E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1001-0C7A-4A40-AE55-9F8D70C034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27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8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93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4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5" y="3140968"/>
            <a:ext cx="7488832" cy="1584176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72816"/>
            <a:ext cx="756084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Л</a:t>
            </a:r>
            <a:r>
              <a:rPr lang="ru-RU" sz="6600" b="1" dirty="0" smtClean="0"/>
              <a:t>О</a:t>
            </a:r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</a:rPr>
              <a:t>Г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r>
              <a:rPr lang="ru-RU" sz="6600" b="1" dirty="0" smtClean="0">
                <a:solidFill>
                  <a:srgbClr val="0070C0"/>
                </a:solidFill>
              </a:rPr>
              <a:t>Р</a:t>
            </a:r>
            <a:r>
              <a:rPr lang="ru-RU" sz="6600" b="1" dirty="0" smtClean="0">
                <a:solidFill>
                  <a:schemeClr val="accent2"/>
                </a:solidFill>
              </a:rPr>
              <a:t>И</a:t>
            </a:r>
            <a:r>
              <a:rPr lang="ru-RU" sz="6600" b="1" dirty="0" smtClean="0">
                <a:solidFill>
                  <a:srgbClr val="7030A0"/>
                </a:solidFill>
              </a:rPr>
              <a:t>Т</a:t>
            </a:r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</a:rPr>
              <a:t>М</a:t>
            </a:r>
            <a:r>
              <a:rPr lang="ru-RU" sz="6600" b="1" dirty="0" smtClean="0"/>
              <a:t>И</a:t>
            </a:r>
            <a:r>
              <a:rPr lang="ru-RU" sz="6600" b="1" dirty="0" smtClean="0">
                <a:solidFill>
                  <a:srgbClr val="00B050"/>
                </a:solidFill>
              </a:rPr>
              <a:t>К</a:t>
            </a:r>
            <a:r>
              <a:rPr lang="ru-RU" sz="6600" b="1" dirty="0" smtClean="0">
                <a:solidFill>
                  <a:srgbClr val="FFFF00"/>
                </a:solidFill>
              </a:rPr>
              <a:t>А</a:t>
            </a:r>
            <a:endParaRPr lang="ru-RU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Упражнения на релаксацию под музыку</a:t>
            </a:r>
            <a:endParaRPr lang="ru-RU" b="1" dirty="0">
              <a:latin typeface="+mn-lt"/>
            </a:endParaRPr>
          </a:p>
        </p:txBody>
      </p:sp>
      <p:pic>
        <p:nvPicPr>
          <p:cNvPr id="3074" name="Picture 2" descr="C:\Users\Lenovo\Desktop\IMG_20201111_11404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r="8344"/>
          <a:stretch/>
        </p:blipFill>
        <p:spPr bwMode="auto">
          <a:xfrm rot="5400000">
            <a:off x="4619432" y="2157429"/>
            <a:ext cx="4064106" cy="3294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Lenovo\Desktop\IMG_20201111_11414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r="9177"/>
          <a:stretch/>
        </p:blipFill>
        <p:spPr bwMode="auto">
          <a:xfrm rot="5400000">
            <a:off x="706862" y="1966665"/>
            <a:ext cx="4064107" cy="3676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844824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Логопедическая ритмика полезна всем детям, имеющим проблемы становления речи, в том числе задержку речевого развития, нарушение звукопроизношения, заикание и др.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Логоритмика: зачем нужна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7584" y="1700808"/>
            <a:ext cx="7560840" cy="4032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err="1" smtClean="0"/>
              <a:t>Раз,два,три,четыре,пять</a:t>
            </a: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Будем в игры мы играть.</a:t>
            </a:r>
          </a:p>
          <a:p>
            <a:pPr algn="ctr">
              <a:buNone/>
            </a:pPr>
            <a:r>
              <a:rPr lang="ru-RU" sz="2400" b="1" dirty="0" smtClean="0"/>
              <a:t>Речь мы будем развивать,</a:t>
            </a:r>
          </a:p>
          <a:p>
            <a:pPr algn="ctr">
              <a:buNone/>
            </a:pPr>
            <a:r>
              <a:rPr lang="ru-RU" sz="2400" b="1" dirty="0" smtClean="0"/>
              <a:t>Песни </a:t>
            </a:r>
            <a:r>
              <a:rPr lang="ru-RU" sz="2400" b="1" dirty="0" err="1" smtClean="0"/>
              <a:t>петь,маршировать</a:t>
            </a:r>
            <a:r>
              <a:rPr lang="ru-RU" sz="2400" b="1" dirty="0" smtClean="0"/>
              <a:t>.</a:t>
            </a:r>
          </a:p>
          <a:p>
            <a:pPr algn="ctr">
              <a:buNone/>
            </a:pPr>
            <a:r>
              <a:rPr lang="ru-RU" sz="2400" b="1" dirty="0" smtClean="0"/>
              <a:t>Ручки наши хлопают,</a:t>
            </a:r>
          </a:p>
          <a:p>
            <a:pPr algn="ctr">
              <a:buNone/>
            </a:pPr>
            <a:r>
              <a:rPr lang="ru-RU" sz="2400" b="1" dirty="0" smtClean="0"/>
              <a:t>Ножки наши топают.</a:t>
            </a:r>
          </a:p>
          <a:p>
            <a:pPr algn="ctr">
              <a:buNone/>
            </a:pPr>
            <a:r>
              <a:rPr lang="ru-RU" sz="2400" b="1" dirty="0" smtClean="0"/>
              <a:t>Будет весело сейчас,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ЛОГОРИТМИКА у </a:t>
            </a:r>
            <a:r>
              <a:rPr lang="ru-RU" sz="2400" b="1" dirty="0" smtClean="0"/>
              <a:t>нас!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7584" y="1556792"/>
            <a:ext cx="7704856" cy="41764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err="1" smtClean="0"/>
              <a:t>Логоритмические</a:t>
            </a:r>
            <a:r>
              <a:rPr lang="ru-RU" dirty="0" smtClean="0"/>
              <a:t> занятия включают в себя:</a:t>
            </a:r>
          </a:p>
          <a:p>
            <a:pPr lvl="0"/>
            <a:r>
              <a:rPr lang="ru-RU" dirty="0" smtClean="0"/>
              <a:t>ходьбу или </a:t>
            </a:r>
            <a:r>
              <a:rPr lang="ru-RU" dirty="0" err="1" smtClean="0"/>
              <a:t>марширование</a:t>
            </a:r>
            <a:r>
              <a:rPr lang="ru-RU" dirty="0" smtClean="0"/>
              <a:t> под музыку;</a:t>
            </a:r>
          </a:p>
          <a:p>
            <a:pPr lvl="0"/>
            <a:r>
              <a:rPr lang="ru-RU" dirty="0" smtClean="0"/>
              <a:t>игры для развития дыхания;</a:t>
            </a:r>
          </a:p>
          <a:p>
            <a:pPr lvl="0"/>
            <a:r>
              <a:rPr lang="ru-RU" dirty="0" smtClean="0"/>
              <a:t>упражнения для артикуляции;</a:t>
            </a:r>
          </a:p>
          <a:p>
            <a:pPr lvl="0"/>
            <a:r>
              <a:rPr lang="ru-RU" dirty="0" smtClean="0"/>
              <a:t>ритмические задания;</a:t>
            </a:r>
          </a:p>
          <a:p>
            <a:pPr lvl="0"/>
            <a:r>
              <a:rPr lang="ru-RU" dirty="0" smtClean="0"/>
              <a:t>речевые упражнения;</a:t>
            </a:r>
          </a:p>
          <a:p>
            <a:pPr lvl="0"/>
            <a:r>
              <a:rPr lang="ru-RU" dirty="0" smtClean="0"/>
              <a:t>пальчиковые игры.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>
                <a:latin typeface="+mn-lt"/>
              </a:rPr>
              <a:t>Логоритмика</a:t>
            </a:r>
            <a:r>
              <a:rPr lang="ru-RU" sz="2400" dirty="0" smtClean="0">
                <a:latin typeface="+mn-lt"/>
              </a:rPr>
              <a:t> — это игровой метод работы с детьми, в котором сочетаются музыка, движения и слова стихотворений или песенок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7584" y="1556792"/>
            <a:ext cx="7560840" cy="41764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dirty="0" smtClean="0"/>
              <a:t>Цели и задачи </a:t>
            </a:r>
            <a:r>
              <a:rPr lang="ru-RU" sz="3000" dirty="0" err="1" smtClean="0"/>
              <a:t>логоритмики</a:t>
            </a:r>
            <a:r>
              <a:rPr lang="ru-RU" sz="3000" dirty="0" smtClean="0"/>
              <a:t> Главная цель </a:t>
            </a:r>
            <a:r>
              <a:rPr lang="ru-RU" sz="3000" dirty="0" err="1" smtClean="0"/>
              <a:t>логоритмики</a:t>
            </a:r>
            <a:r>
              <a:rPr lang="ru-RU" sz="3000" dirty="0" smtClean="0"/>
              <a:t> — развитие речи ребенка и устранение речевых нарушений. Для этого </a:t>
            </a:r>
            <a:r>
              <a:rPr lang="ru-RU" sz="3000" dirty="0" err="1" smtClean="0"/>
              <a:t>логоритмические</a:t>
            </a:r>
            <a:r>
              <a:rPr lang="ru-RU" sz="3000" dirty="0" smtClean="0"/>
              <a:t> упражнения включают в себя такие задачи: развить чувство ритма и такта; научить правильному речевому дыханию; улучшить общую и мелкую моторики; развить внимание, память и слуховое восприятие; включить в речь ребенка мимику и жесты; научить плавности произнесения слов и фраз.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0659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latin typeface="+mn-lt"/>
              </a:rPr>
              <a:t>Упражнения на развитие дыхания, голоса и артикуляции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146" name="Picture 2" descr="C:\Users\Lenovo\Desktop\IMG_20201111_11243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r="9649"/>
          <a:stretch/>
        </p:blipFill>
        <p:spPr bwMode="auto">
          <a:xfrm rot="5400000">
            <a:off x="539554" y="1916834"/>
            <a:ext cx="417646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Lenovo\Desktop\IMG_20201111_114247.jpg"/>
          <p:cNvPicPr>
            <a:picLocks noChangeAspect="1" noChangeArrowheads="1"/>
          </p:cNvPicPr>
          <p:nvPr/>
        </p:nvPicPr>
        <p:blipFill rotWithShape="1">
          <a:blip r:embed="rId4" cstate="print"/>
          <a:srcRect r="9261"/>
          <a:stretch/>
        </p:blipFill>
        <p:spPr bwMode="auto">
          <a:xfrm rot="5400000">
            <a:off x="4552918" y="1941751"/>
            <a:ext cx="4176460" cy="3550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Игровой массаж и пальчиковые игры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Lenovo\Desktop\IMG_20201111_1040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r="8693"/>
          <a:stretch/>
        </p:blipFill>
        <p:spPr bwMode="auto">
          <a:xfrm rot="5400000">
            <a:off x="4831823" y="2280325"/>
            <a:ext cx="3872841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Lenovo\Desktop\IMG_20201111_102551.jpg"/>
          <p:cNvPicPr>
            <a:picLocks noChangeAspect="1" noChangeArrowheads="1"/>
          </p:cNvPicPr>
          <p:nvPr/>
        </p:nvPicPr>
        <p:blipFill rotWithShape="1">
          <a:blip r:embed="rId4" cstate="print"/>
          <a:srcRect r="7809"/>
          <a:stretch/>
        </p:blipFill>
        <p:spPr bwMode="auto">
          <a:xfrm rot="5400000">
            <a:off x="619355" y="2316327"/>
            <a:ext cx="387284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+mn-lt"/>
              </a:rPr>
              <a:t>Упражнения на развитие мимики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Lenovo\Desktop\IMG_20201111_10355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8512"/>
          <a:stretch/>
        </p:blipFill>
        <p:spPr bwMode="auto">
          <a:xfrm rot="5400000">
            <a:off x="4463987" y="2214971"/>
            <a:ext cx="4104457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Lenovo\Desktop\IMG_20201111_103421.jpg"/>
          <p:cNvPicPr>
            <a:picLocks noChangeAspect="1" noChangeArrowheads="1"/>
          </p:cNvPicPr>
          <p:nvPr/>
        </p:nvPicPr>
        <p:blipFill rotWithShape="1">
          <a:blip r:embed="rId3" cstate="print"/>
          <a:srcRect r="9015"/>
          <a:stretch/>
        </p:blipFill>
        <p:spPr bwMode="auto">
          <a:xfrm rot="5400000">
            <a:off x="544020" y="2227853"/>
            <a:ext cx="4104456" cy="3142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Стихотворения,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сопровождаемые движениями</a:t>
            </a:r>
            <a:endParaRPr lang="ru-RU" b="1" dirty="0">
              <a:latin typeface="+mn-lt"/>
            </a:endParaRPr>
          </a:p>
        </p:txBody>
      </p:sp>
      <p:pic>
        <p:nvPicPr>
          <p:cNvPr id="2050" name="Picture 2" descr="C:\Users\Lenovo\Desktop\IMG_20201111_10275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r="9299"/>
          <a:stretch/>
        </p:blipFill>
        <p:spPr bwMode="auto">
          <a:xfrm rot="5400000">
            <a:off x="410190" y="2118202"/>
            <a:ext cx="4219164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Lenovo\Desktop\IMG_20201111_1126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9206"/>
          <a:stretch/>
        </p:blipFill>
        <p:spPr bwMode="auto">
          <a:xfrm rot="5400000">
            <a:off x="4380979" y="2085851"/>
            <a:ext cx="4248472" cy="3478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Речевые и музыкальные игры</a:t>
            </a:r>
            <a:endParaRPr lang="ru-RU" b="1" dirty="0">
              <a:latin typeface="+mn-lt"/>
            </a:endParaRPr>
          </a:p>
        </p:txBody>
      </p:sp>
      <p:pic>
        <p:nvPicPr>
          <p:cNvPr id="4098" name="Picture 2" descr="C:\Users\Lenovo\Desktop\IMG_20201111_11383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r="8003"/>
          <a:stretch/>
        </p:blipFill>
        <p:spPr bwMode="auto">
          <a:xfrm rot="5400000">
            <a:off x="603467" y="2142457"/>
            <a:ext cx="4102949" cy="3366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Lenovo\Desktop\IMG_20201111_113443.jpg"/>
          <p:cNvPicPr>
            <a:picLocks noChangeAspect="1" noChangeArrowheads="1"/>
          </p:cNvPicPr>
          <p:nvPr/>
        </p:nvPicPr>
        <p:blipFill rotWithShape="1">
          <a:blip r:embed="rId4" cstate="print"/>
          <a:srcRect l="-6144" r="6144"/>
          <a:stretch/>
        </p:blipFill>
        <p:spPr bwMode="auto">
          <a:xfrm rot="5400000">
            <a:off x="4480912" y="2060848"/>
            <a:ext cx="417646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50bdaca892eac42517e869c0b352e164c22fe6"/>
</p:tagLst>
</file>

<file path=ppt/theme/theme1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170</Words>
  <Application>Microsoft Office PowerPoint</Application>
  <PresentationFormat>Экран (4:3)</PresentationFormat>
  <Paragraphs>30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ЛОГОРИТМИКА</vt:lpstr>
      <vt:lpstr>Презентация PowerPoint</vt:lpstr>
      <vt:lpstr>Логоритмика — это игровой метод работы с детьми, в котором сочетаются музыка, движения и слова стихотворений или песенок</vt:lpstr>
      <vt:lpstr>Презентация PowerPoint</vt:lpstr>
      <vt:lpstr> Упражнения на развитие дыхания, голоса и артикуляции </vt:lpstr>
      <vt:lpstr>  Игровой массаж и пальчиковые игры  </vt:lpstr>
      <vt:lpstr> Упражнения на развитие мимики </vt:lpstr>
      <vt:lpstr>Стихотворения, сопровождаемые движениями</vt:lpstr>
      <vt:lpstr>Речевые и музыкальные игры</vt:lpstr>
      <vt:lpstr>Упражнения на релаксацию под музыку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Звездный</dc:title>
  <dc:creator>obstinate</dc:creator>
  <dc:description>Шаблон презентации с сайта https://presentation-creation.ru/</dc:description>
  <cp:lastModifiedBy>Логопедия</cp:lastModifiedBy>
  <cp:revision>140</cp:revision>
  <dcterms:created xsi:type="dcterms:W3CDTF">2018-02-25T09:09:03Z</dcterms:created>
  <dcterms:modified xsi:type="dcterms:W3CDTF">2020-11-13T07:35:37Z</dcterms:modified>
</cp:coreProperties>
</file>