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3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44444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6066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60219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478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9933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676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9371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7880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65895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84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8522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6839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27784" y="2996952"/>
            <a:ext cx="6192688" cy="23762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Музейные экспозиции в детском саду</a:t>
            </a:r>
            <a:endParaRPr lang="ru-RU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9555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Музейная экспозиция</a:t>
            </a:r>
            <a:br>
              <a:rPr lang="ru-RU" dirty="0" smtClean="0"/>
            </a:br>
            <a:r>
              <a:rPr lang="ru-RU" b="1" dirty="0" smtClean="0"/>
              <a:t>«Старый  Новый Год»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В канун Нового года в  МБДОУ №5 в декабре оформлена </a:t>
            </a:r>
            <a:r>
              <a:rPr lang="ru-RU" b="1" dirty="0" smtClean="0"/>
              <a:t>музейная экспозиция "Старый Новый год",</a:t>
            </a:r>
            <a:r>
              <a:rPr lang="ru-RU" dirty="0" smtClean="0"/>
              <a:t> в создании которой принимали активное участие педагоги и семьи воспитанников.</a:t>
            </a:r>
          </a:p>
          <a:p>
            <a:pPr>
              <a:buNone/>
            </a:pPr>
            <a:r>
              <a:rPr lang="ru-RU" dirty="0" smtClean="0"/>
              <a:t>Представленная экспозиция – это новогодние атрибуты детства родителей, а также бабушек и дедушек:</a:t>
            </a:r>
          </a:p>
          <a:p>
            <a:pPr>
              <a:buNone/>
            </a:pPr>
            <a:r>
              <a:rPr lang="ru-RU" dirty="0" smtClean="0"/>
              <a:t>- коллекция новогодних игрушек; </a:t>
            </a:r>
          </a:p>
          <a:p>
            <a:pPr>
              <a:buNone/>
            </a:pPr>
            <a:r>
              <a:rPr lang="ru-RU" dirty="0" smtClean="0"/>
              <a:t>- коллекция новогодних ёлок; </a:t>
            </a:r>
          </a:p>
          <a:p>
            <a:pPr>
              <a:buNone/>
            </a:pPr>
            <a:r>
              <a:rPr lang="ru-RU" dirty="0" smtClean="0"/>
              <a:t>- коллекция Дедов Морозов и Снегурочек;</a:t>
            </a:r>
          </a:p>
          <a:p>
            <a:pPr>
              <a:buNone/>
            </a:pPr>
            <a:r>
              <a:rPr lang="ru-RU" dirty="0" smtClean="0"/>
              <a:t> - коллекция новогодних открыток.</a:t>
            </a:r>
          </a:p>
          <a:p>
            <a:pPr>
              <a:buNone/>
            </a:pPr>
            <a:r>
              <a:rPr lang="ru-RU" dirty="0" smtClean="0"/>
              <a:t>       Дети с интересом рассматривали елочные украшения, елки, открытки разных лет. Так же узнали как праздновали Новый год и Рождество в России раньше, узнали историю появления рождественских и новогодних открыток и самого главного новогоднего символа - елки.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Админ\Desktop\образовательная деятельность\Музей\старый новый год\IMG_0456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email"/>
          <a:stretch>
            <a:fillRect/>
          </a:stretch>
        </p:blipFill>
        <p:spPr bwMode="auto">
          <a:xfrm>
            <a:off x="269875" y="560387"/>
            <a:ext cx="4302125" cy="5737225"/>
          </a:xfrm>
          <a:prstGeom prst="rect">
            <a:avLst/>
          </a:prstGeom>
          <a:noFill/>
        </p:spPr>
      </p:pic>
      <p:pic>
        <p:nvPicPr>
          <p:cNvPr id="11" name="Содержимое 10" descr="IMG_0459.jpg"/>
          <p:cNvPicPr>
            <a:picLocks noGrp="1" noChangeAspect="1"/>
          </p:cNvPicPr>
          <p:nvPr>
            <p:ph sz="quarter" idx="4294967295"/>
          </p:nvPr>
        </p:nvPicPr>
        <p:blipFill>
          <a:blip r:embed="rId3" cstate="email"/>
          <a:stretch>
            <a:fillRect/>
          </a:stretch>
        </p:blipFill>
        <p:spPr>
          <a:xfrm>
            <a:off x="4932040" y="3717032"/>
            <a:ext cx="3784600" cy="2840037"/>
          </a:xfrm>
        </p:spPr>
      </p:pic>
      <p:pic>
        <p:nvPicPr>
          <p:cNvPr id="14342" name="Picture 6" descr="C:\Users\Админ\Desktop\образовательная деятельность\Музей\старый новый год\IMG_0458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860032" y="620688"/>
            <a:ext cx="3744416" cy="2808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Музейная экспозиция </a:t>
            </a:r>
            <a:br>
              <a:rPr lang="ru-RU" dirty="0" smtClean="0"/>
            </a:br>
            <a:r>
              <a:rPr lang="ru-RU" b="1" dirty="0" smtClean="0"/>
              <a:t>«</a:t>
            </a:r>
            <a:r>
              <a:rPr lang="ru-RU" b="1" dirty="0" err="1" smtClean="0"/>
              <a:t>Рукоделие-семейная</a:t>
            </a:r>
            <a:r>
              <a:rPr lang="ru-RU" b="1" dirty="0" smtClean="0"/>
              <a:t> традиция»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19872" y="1484784"/>
            <a:ext cx="5256584" cy="1944216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«</a:t>
            </a:r>
            <a:r>
              <a:rPr lang="ru-RU" b="1" dirty="0" smtClean="0">
                <a:solidFill>
                  <a:srgbClr val="C00000"/>
                </a:solidFill>
                <a:latin typeface="Monotype Corsiva" pitchFamily="66" charset="0"/>
              </a:rPr>
              <a:t>Не то дорого, что красного золота, а то дорого, что доброго мастерства»</a:t>
            </a:r>
            <a:endParaRPr lang="ru-RU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63588" y="2996952"/>
            <a:ext cx="741682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200" b="1" dirty="0" smtClean="0"/>
              <a:t>Представленная экспозиция – это многовековые традиции рукоделий:</a:t>
            </a:r>
          </a:p>
          <a:p>
            <a:pPr>
              <a:buNone/>
            </a:pPr>
            <a:r>
              <a:rPr lang="ru-RU" sz="2200" dirty="0" smtClean="0"/>
              <a:t>- валяние  </a:t>
            </a:r>
          </a:p>
          <a:p>
            <a:pPr>
              <a:buNone/>
            </a:pPr>
            <a:r>
              <a:rPr lang="ru-RU" sz="2200" dirty="0" smtClean="0"/>
              <a:t>- вышивка крестом; </a:t>
            </a:r>
          </a:p>
          <a:p>
            <a:pPr>
              <a:buNone/>
            </a:pPr>
            <a:r>
              <a:rPr lang="ru-RU" sz="2200" dirty="0" smtClean="0"/>
              <a:t>- вышивка лентами;</a:t>
            </a:r>
          </a:p>
          <a:p>
            <a:pPr>
              <a:buNone/>
            </a:pPr>
            <a:r>
              <a:rPr lang="ru-RU" sz="2200" dirty="0" smtClean="0"/>
              <a:t>- выпечка и украшение пряника</a:t>
            </a:r>
          </a:p>
          <a:p>
            <a:pPr>
              <a:buFontTx/>
              <a:buChar char="-"/>
            </a:pPr>
            <a:r>
              <a:rPr lang="ru-RU" sz="2200" dirty="0" smtClean="0"/>
              <a:t> вязание кружев</a:t>
            </a:r>
          </a:p>
          <a:p>
            <a:pPr>
              <a:buFontTx/>
              <a:buChar char="-"/>
            </a:pPr>
            <a:r>
              <a:rPr lang="ru-RU" sz="2200" dirty="0" smtClean="0"/>
              <a:t> украшение на голову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395536" y="620688"/>
            <a:ext cx="8559671" cy="573044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Музейная экспозиция </a:t>
            </a:r>
            <a:br>
              <a:rPr lang="ru-RU" dirty="0" smtClean="0"/>
            </a:br>
            <a:r>
              <a:rPr lang="ru-RU" b="1" dirty="0" smtClean="0"/>
              <a:t>«Мой любимый  мишка»</a:t>
            </a:r>
            <a:endParaRPr lang="ru-RU" dirty="0"/>
          </a:p>
        </p:txBody>
      </p:sp>
      <p:pic>
        <p:nvPicPr>
          <p:cNvPr id="4" name="Содержимое 3" descr="C:\Documents and Settings\Admin\Рабочий стол\d499c9247f357bdca873d9a6d59v.jpg"/>
          <p:cNvPicPr>
            <a:picLocks noGrp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 bwMode="auto">
          <a:xfrm>
            <a:off x="6228184" y="2060848"/>
            <a:ext cx="2550439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23528" y="1772816"/>
            <a:ext cx="576064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200" dirty="0" smtClean="0"/>
              <a:t>27 октября день рождения плюшевого мишки. Была оформлена </a:t>
            </a:r>
            <a:r>
              <a:rPr lang="ru-RU" sz="2200" b="1" dirty="0" smtClean="0"/>
              <a:t>музейная экспозиция «Мой любимый мишка",</a:t>
            </a:r>
            <a:r>
              <a:rPr lang="ru-RU" sz="2200" dirty="0" smtClean="0"/>
              <a:t> в создании которой принимали активное участие педагоги и семьи воспитанников.</a:t>
            </a:r>
          </a:p>
          <a:p>
            <a:pPr>
              <a:buNone/>
            </a:pPr>
            <a:r>
              <a:rPr lang="ru-RU" sz="2200" dirty="0" smtClean="0"/>
              <a:t>Представленная экспозиция – это любимые игрушки детей медведей разного периода:</a:t>
            </a:r>
          </a:p>
          <a:p>
            <a:pPr>
              <a:buNone/>
            </a:pPr>
            <a:r>
              <a:rPr lang="ru-RU" sz="2200" dirty="0" smtClean="0"/>
              <a:t>- коллекция плюшевых мишек; </a:t>
            </a:r>
          </a:p>
          <a:p>
            <a:pPr>
              <a:buNone/>
            </a:pPr>
            <a:r>
              <a:rPr lang="ru-RU" sz="2200" dirty="0" smtClean="0"/>
              <a:t>- коллекция игрушки-мишки наших родителей; </a:t>
            </a:r>
          </a:p>
          <a:p>
            <a:pPr>
              <a:buNone/>
            </a:pPr>
            <a:r>
              <a:rPr lang="ru-RU" sz="2200" dirty="0" smtClean="0"/>
              <a:t>- коллекция олимпийских медведей;</a:t>
            </a:r>
          </a:p>
          <a:p>
            <a:pPr>
              <a:buNone/>
            </a:pPr>
            <a:r>
              <a:rPr lang="ru-RU" sz="2200" dirty="0" smtClean="0"/>
              <a:t> -коллекция </a:t>
            </a:r>
            <a:r>
              <a:rPr lang="ru-RU" sz="2200" dirty="0" err="1" smtClean="0"/>
              <a:t>богородских</a:t>
            </a:r>
            <a:r>
              <a:rPr lang="ru-RU" sz="2200" dirty="0" smtClean="0"/>
              <a:t> игрушек –медведей;</a:t>
            </a:r>
          </a:p>
          <a:p>
            <a:pPr>
              <a:buNone/>
            </a:pPr>
            <a:r>
              <a:rPr lang="ru-RU" sz="2200" dirty="0" smtClean="0"/>
              <a:t>- коллекция медведей в книгах и картинках.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Админ\Desktop\образовательная деятельность\Музей\мой любимы й мишка\IMG_071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49796" y="337347"/>
            <a:ext cx="8244408" cy="61833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971600" y="332656"/>
            <a:ext cx="7886700" cy="1325563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Музейная экспозиция </a:t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«Спортивные</a:t>
            </a:r>
            <a:r>
              <a:rPr kumimoji="0" lang="ru-RU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достижения наших воспитанников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»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31573" y="1772816"/>
            <a:ext cx="7680853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2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</Template>
  <TotalTime>70</TotalTime>
  <Words>239</Words>
  <Application>Microsoft Office PowerPoint</Application>
  <PresentationFormat>Экран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Тема2</vt:lpstr>
      <vt:lpstr>Музейные экспозиции в детском саду</vt:lpstr>
      <vt:lpstr>Музейная экспозиция «Старый  Новый Год» </vt:lpstr>
      <vt:lpstr>Слайд 3</vt:lpstr>
      <vt:lpstr>Музейная экспозиция  «Рукоделие-семейная традиция»</vt:lpstr>
      <vt:lpstr>Слайд 5</vt:lpstr>
      <vt:lpstr>Музейная экспозиция  «Мой любимый  мишка»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10</cp:revision>
  <dcterms:created xsi:type="dcterms:W3CDTF">2018-11-07T07:44:16Z</dcterms:created>
  <dcterms:modified xsi:type="dcterms:W3CDTF">2021-03-05T13:15:32Z</dcterms:modified>
</cp:coreProperties>
</file>